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  <p:sldMasterId id="2147483675" r:id="rId3"/>
  </p:sldMasterIdLst>
  <p:notesMasterIdLst>
    <p:notesMasterId r:id="rId19"/>
  </p:notesMasterIdLst>
  <p:sldIdLst>
    <p:sldId id="277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72" r:id="rId12"/>
    <p:sldId id="293" r:id="rId13"/>
    <p:sldId id="292" r:id="rId14"/>
    <p:sldId id="294" r:id="rId15"/>
    <p:sldId id="326" r:id="rId16"/>
    <p:sldId id="323" r:id="rId17"/>
    <p:sldId id="262" r:id="rId18"/>
  </p:sldIdLst>
  <p:sldSz cx="12192000" cy="6858000"/>
  <p:notesSz cx="6858000" cy="9144000"/>
  <p:custDataLst>
    <p:tags r:id="rId2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Ntimes new roman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9A5"/>
    <a:srgbClr val="E9E9B5"/>
    <a:srgbClr val="000066"/>
    <a:srgbClr val="FFFF99"/>
    <a:srgbClr val="FF9900"/>
    <a:srgbClr val="996633"/>
    <a:srgbClr val="0000CC"/>
    <a:srgbClr val="FF0066"/>
    <a:srgbClr val="FF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emf"/><Relationship Id="rId1" Type="http://schemas.openxmlformats.org/officeDocument/2006/relationships/image" Target="../media/image60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1AC86-9ADC-480F-8B14-D19021725497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A0488-6F46-49E9-BECA-76BD42303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032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0488-6F46-49E9-BECA-76BD423030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036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GV </a:t>
            </a:r>
            <a:r>
              <a:rPr lang="en-US" dirty="0" err="1"/>
              <a:t>gợi</a:t>
            </a:r>
            <a:r>
              <a:rPr lang="en-US" baseline="0" dirty="0"/>
              <a:t> ý: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a, b?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V(3)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6.400.000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2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11111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dirty="0">
              <a:solidFill>
                <a:srgbClr val="11111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dirty="0">
              <a:solidFill>
                <a:srgbClr val="11111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D7B6F-E65C-42E7-86A5-0A01C6C9522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7660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D7B6F-E65C-42E7-86A5-0A01C6C9522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0878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65AF35-79A7-4175-BE49-37A76C69FB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4B39D9-1ADC-47A6-B794-603F1846C6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5CDDB8-5608-46EE-99F0-2AD4EDF1CA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FACCB5-F74B-4A93-AC6C-5CF027744C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572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06F497-EACC-416F-AABB-72D68CAAE0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54061F-6426-4D94-A465-F15E89E06F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BA95F0-0A46-4560-A3F1-B6B5C5C9A7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C7C56B-37BF-49BE-AFD2-2888A26DD5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83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27990D-67EC-4EB6-90CE-96DBB3310C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64763B-17DB-478D-A453-CE76E54E54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42CCDA-0C62-435F-9C9B-B661045D96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0837A9-61C9-4F80-B6C7-37FC14827D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8453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7ACCEBE-6AB2-41D7-9E91-496EC79715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497E001-2829-4312-AF12-EE9F5C9FF7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B0576B1-9AA6-4D8A-B285-60A8BD046B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DCAA6-4FCD-408B-91C8-7C13EF06E2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7479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25D87AB-DF48-4C03-AD06-752365395D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89B139D-3F82-4941-98D4-013A7C21A0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E46135E-5EA6-436A-BF99-ADED940350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EBC88F-7718-423B-A90F-FCE42E2CB1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8381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339C8B-DD78-4DCB-856F-A0135D36FE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B1F873-C9D6-4D10-9B32-C900CAFF92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30A316-24F5-47B3-A7C7-F50E13BB32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B7CC36-0B6C-4DD3-9BFA-EFC4928B3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425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625EE3-C2FE-4591-8896-A0D3C82F2F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792C38-F8F4-4CB2-812F-5A5F58CB9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11D190-943B-46B8-9431-4CBC63F5B2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7B5F6E-08FD-484F-A4A2-EB8960CF42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5632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4798A1-901B-4974-932F-3A94C746DF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034BE0-2D43-46FB-8C19-F8144F5621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71D759-EFF5-4264-B73B-A169A7BF64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8535DB-A619-4831-BC25-5FC66C86E1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5144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F6AEAF-8AA5-4958-AA62-CED2682E4D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0A1263-49B7-45E7-826C-BEB75C5106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9519A-4063-469F-B579-667D02835B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F7528B-8F34-4927-B60F-92FC6C6143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6286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DAA3FF2-5649-416C-827E-5989ABE7C2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4236BC6-0987-451A-B1F2-BBEAA93F49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7345537-B7E9-4CF3-8AC1-BD47A59E9A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C79EDB-42CA-4D26-B728-C34AA06E7A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9220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D77BE1F-86FA-4118-B68E-70A4042A59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D3BEA19-2F30-4C17-B9BF-CA75F1FA5C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305B46D-B8B0-4A91-9020-B9FBFB686F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00D227-D5DC-4E02-BC3F-5820BE4B87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700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318EF1-64CF-462F-9B76-53824532D4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9E636A-AC22-44A8-97D7-1D1957C497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7AAA01-B01F-4221-ACDD-81B9EF3F1A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0A6CA3-751A-42DB-9ED4-1FD3CF35FC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06790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D6B6CBB-1A81-4077-8BB0-6241CA7F5C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ED34664-2C67-414C-AECA-049A809869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5B6744D-AD05-437D-B5C2-F8E8AB36A1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35EDB-EDEB-4533-B003-65F63BC9D8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4254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F1950D-2118-4DAB-A1A3-D70C73A607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4C2384-611F-4117-8306-039A1A0387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2DFA36-6DD7-4A0F-A7DC-740511112F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A38E45-C1E1-4891-A873-DBADD8BC51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7093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1DC663-5918-4BF6-9768-F98F4C60D5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BFF9E5-D084-45EB-99FD-300FBD20AA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3BC6E6-039C-4D67-8C85-7C244828EF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CE851F-CA1C-4C53-A814-09C66A5AC5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55475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842D0E-2859-47DD-BC0B-0285D2E67C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ADA93B-B195-41DB-8506-4810B823A2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C38DB1-05A7-4F84-A059-65C29FE1E4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BFD8AB-2199-4565-9733-17523B64DB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3920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180432-A57F-4A03-87AD-EF1D55372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E60DF3-A7EF-4259-95CD-F59EF73F44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156EEC-F249-44A1-81E5-D53CC6D6E4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0A8A3A-7E6B-497A-9FE0-C1926E6C64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35142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3F6C5EC-0016-4106-8CB7-AD800059B8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579E419-A028-4969-93E5-11D5F17D96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8C3200B-6915-4161-B475-3C040EDDAA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40BBA5-A4F0-4935-84E2-5C3F39CCEE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3041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AF03-7270-45C2-A683-C5E353EF01A5}" type="datetime4">
              <a:rPr lang="en-US" smtClean="0"/>
              <a:pPr/>
              <a:t>October 19, 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3398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7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10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11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111450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7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10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11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7355735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8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11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12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5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23126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4FFE11-5E97-44A3-9E9B-AD4341E43A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B486E5-0753-405A-BCED-9321D01034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610483-DCCE-44B1-8F26-3F234D400E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69BA01-6ADE-4849-AC08-79F31387CD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483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10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1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13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14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5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6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7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148807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6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9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10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663570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5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6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7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8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9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898624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October 19,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8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1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5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4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9" y="-12698"/>
            <a:ext cx="1486047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189746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October 19,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13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4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5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8333253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24818951"/>
      </p:ext>
    </p:extLst>
  </p:cSld>
  <p:clrMapOvr>
    <a:masterClrMapping/>
  </p:clrMapOvr>
  <p:hf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11447214"/>
      </p:ext>
    </p:extLst>
  </p:cSld>
  <p:clrMapOvr>
    <a:masterClrMapping/>
  </p:clrMapOvr>
  <p:hf hd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5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8928107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5" y="5127870"/>
            <a:ext cx="3963591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3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40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3" y="580668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2094869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29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5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3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9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9418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1F7EF3-CCF0-4CE4-B1E2-3C5E715A38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51638B-3B94-4657-AEA0-BD4877634A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0775B1-3C1A-4467-9902-940B6AED92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F5E56F-D8B8-40EA-844E-9CD41C0311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88567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03219-0ED5-4CAD-8F16-4E3B3502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7D59-6977-44DD-8E4E-5EC5FBCC1A34}" type="datetime1">
              <a:rPr lang="en-US" smtClean="0"/>
              <a:t>10/19/2021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A89BAB-B41F-4760-996E-A658ABD6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5E896-6A31-4981-B626-05CE0AE3B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5082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5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3" y="842709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Table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29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91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table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29" y="5658797"/>
            <a:ext cx="1842059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305526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31" y="5240536"/>
            <a:ext cx="1486047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83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5" y="4099518"/>
            <a:ext cx="4445439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0" y="237516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9" y="-12698"/>
            <a:ext cx="1486047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8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1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6" y="2045089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5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500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2704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9" y="587196"/>
            <a:ext cx="4885313" cy="1632656"/>
            <a:chOff x="-26126" y="587196"/>
            <a:chExt cx="4885313" cy="1632656"/>
          </a:xfrm>
        </p:grpSpPr>
        <p:sp>
          <p:nvSpPr>
            <p:cNvPr id="11" name="Graphic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Graphic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5" y="895261"/>
            <a:ext cx="4735459" cy="101258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2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3" y="3401291"/>
            <a:ext cx="4347933" cy="69329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3" y="4200313"/>
            <a:ext cx="4347933" cy="140874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22" name="Graphic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5"/>
            <a:ext cx="6418971" cy="6160919"/>
            <a:chOff x="-12667" y="-12667"/>
            <a:chExt cx="6418971" cy="616091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3" y="0"/>
            <a:ext cx="6065967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2068300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53"/>
            <a:ext cx="459360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8" y="3248025"/>
            <a:ext cx="4573339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5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Comparison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5" y="2647953"/>
            <a:ext cx="5076011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5" y="3248025"/>
            <a:ext cx="5073411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1" y="5658797"/>
            <a:ext cx="1842059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7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683612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5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3" y="842709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Chart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1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Chart Placeholder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91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9" y="-12698"/>
            <a:ext cx="1486047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1682173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9" name="Graphic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2"/>
            <a:ext cx="9094808" cy="5689901"/>
            <a:chOff x="227974" y="-12694"/>
            <a:chExt cx="11967843" cy="568990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9" y="1"/>
            <a:ext cx="8495015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Title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4" y="919126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Big Picture</a:t>
            </a:r>
          </a:p>
        </p:txBody>
      </p:sp>
    </p:spTree>
    <p:extLst>
      <p:ext uri="{BB962C8B-B14F-4D97-AF65-F5344CB8AC3E}">
        <p14:creationId xmlns:p14="http://schemas.microsoft.com/office/powerpoint/2010/main" val="258695441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6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7" y="2995525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9" y="-12728"/>
            <a:ext cx="1398595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8" y="-12727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0116175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3" y="2818995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81" y="2826510"/>
            <a:ext cx="4975641" cy="1655762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8633173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5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6003"/>
            <a:ext cx="7319700" cy="150018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4393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03053AF-494C-4564-837F-FE6C5A44AE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3DA28F9-C12D-4556-915B-F66CC9EB42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BCD6967-3423-4D40-9CC6-6DB16B1C89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93D45D-C419-456F-99F4-B54701C69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47442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5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6" y="354492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7" y="1825625"/>
            <a:ext cx="10442575" cy="435133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76432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5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6" y="354492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9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9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21954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5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3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942691"/>
            <a:ext cx="5157787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638097"/>
            <a:ext cx="5157787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942691"/>
            <a:ext cx="5183188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638097"/>
            <a:ext cx="5183188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602960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5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9" y="-12698"/>
            <a:ext cx="1486047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90"/>
            <a:ext cx="6172200" cy="43305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6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7" y="721375"/>
            <a:ext cx="391863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236911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5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9" y="-12698"/>
            <a:ext cx="1486047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90"/>
            <a:ext cx="6172200" cy="43305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4" y="725129"/>
            <a:ext cx="383327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69124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5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6" y="354492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2264194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5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6" y="354492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3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321271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3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78061487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6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2" y="1896003"/>
            <a:ext cx="528639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5" y="2088090"/>
            <a:ext cx="3103111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2" y="1896003"/>
            <a:ext cx="528639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5" y="2088090"/>
            <a:ext cx="2243919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5" y="1913782"/>
            <a:ext cx="528639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8" y="2105869"/>
            <a:ext cx="2959116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6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50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5" name="Text Placeholder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6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6" y="2942030"/>
            <a:ext cx="3517877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4" y="5607548"/>
            <a:ext cx="3397251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4" y="4909834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0" name="Text Placeholder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5" name="Picture Placeholder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6" name="Picture Placeholder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7" name="Picture Placeholder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8" name="Picture Placeholder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2586325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CDB49CA-BFF7-45AA-B0D1-FD661BE91F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70A856C-02A3-4D66-9927-89319558DE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B144B74-7DE2-46E3-BA85-B392F7BFD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1813D5-706E-413B-A103-A78A2E5831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4504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9E2AE11-9EB8-42E7-ACA6-BD610CA501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CFDCCA6-DDF8-4BE6-9A95-5E716398F2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CD2786B-B8E5-4DDA-BCE7-EBF79BC630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8389C1-B75E-4315-90AB-38DC14D2A9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70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9CB4BE-9C88-45AC-BB72-DFE15C1278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A5099C-7016-4573-95E2-F0A07CD8D7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740A18-94DE-40EF-AB1A-EEF86D7084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808DC8-3440-4F6B-925A-21DA78FC9C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920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842606-108C-44F2-AC23-C7D4426CE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D53F35-1C68-47BB-AEE3-E4318E3AC9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98F183-1176-49E8-8B76-207C218477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8241E1-2059-4A0A-963F-D52D011026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341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slideLayout" Target="../slideLayouts/slideLayout43.xml"/><Relationship Id="rId26" Type="http://schemas.openxmlformats.org/officeDocument/2006/relationships/slideLayout" Target="../slideLayouts/slideLayout51.xml"/><Relationship Id="rId3" Type="http://schemas.openxmlformats.org/officeDocument/2006/relationships/slideLayout" Target="../slideLayouts/slideLayout28.xml"/><Relationship Id="rId21" Type="http://schemas.openxmlformats.org/officeDocument/2006/relationships/slideLayout" Target="../slideLayouts/slideLayout46.xml"/><Relationship Id="rId34" Type="http://schemas.openxmlformats.org/officeDocument/2006/relationships/theme" Target="../theme/theme3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slideLayout" Target="../slideLayouts/slideLayout42.xml"/><Relationship Id="rId25" Type="http://schemas.openxmlformats.org/officeDocument/2006/relationships/slideLayout" Target="../slideLayouts/slideLayout50.xml"/><Relationship Id="rId3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41.xml"/><Relationship Id="rId20" Type="http://schemas.openxmlformats.org/officeDocument/2006/relationships/slideLayout" Target="../slideLayouts/slideLayout45.xml"/><Relationship Id="rId29" Type="http://schemas.openxmlformats.org/officeDocument/2006/relationships/slideLayout" Target="../slideLayouts/slideLayout54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24" Type="http://schemas.openxmlformats.org/officeDocument/2006/relationships/slideLayout" Target="../slideLayouts/slideLayout49.xml"/><Relationship Id="rId32" Type="http://schemas.openxmlformats.org/officeDocument/2006/relationships/slideLayout" Target="../slideLayouts/slideLayout57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23" Type="http://schemas.openxmlformats.org/officeDocument/2006/relationships/slideLayout" Target="../slideLayouts/slideLayout48.xml"/><Relationship Id="rId28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35.xml"/><Relationship Id="rId19" Type="http://schemas.openxmlformats.org/officeDocument/2006/relationships/slideLayout" Target="../slideLayouts/slideLayout44.xml"/><Relationship Id="rId31" Type="http://schemas.openxmlformats.org/officeDocument/2006/relationships/slideLayout" Target="../slideLayouts/slideLayout56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Relationship Id="rId22" Type="http://schemas.openxmlformats.org/officeDocument/2006/relationships/slideLayout" Target="../slideLayouts/slideLayout47.xml"/><Relationship Id="rId27" Type="http://schemas.openxmlformats.org/officeDocument/2006/relationships/slideLayout" Target="../slideLayouts/slideLayout52.xml"/><Relationship Id="rId30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9304108-68F3-44CC-8A33-A06EA265F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13F18AC-33EE-4920-8785-AA0723ACBE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23293E3-7119-468D-854E-2B125D454C0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89201D5-D743-4306-B39C-848AAFC0EE8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73773A4-BFDA-4F63-98F5-B30BC5A216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35F0BC20-C72C-47EE-A810-66F7008BDE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1E911EF-FF82-4017-9FD4-28C46D1B38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9D6D638-F123-48D6-9704-96EED88E3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5061939-55E7-4D6B-AE52-218CA09DCB8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E2D17E6-2C5B-41E6-BCD8-25E77EBCD2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AF3999C-0A7F-4812-AA6B-C73859DE2DE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6B5BBC51-EE27-4AB0-9E1F-8B0915A7FF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9483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noProof="0"/>
              <a:t>MM.DD.20XX</a:t>
            </a:r>
            <a:endParaRPr lang="en-US" noProof="0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0478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  <p:sldLayoutId id="2147483695" r:id="rId20"/>
    <p:sldLayoutId id="2147483696" r:id="rId21"/>
    <p:sldLayoutId id="2147483697" r:id="rId22"/>
    <p:sldLayoutId id="2147483698" r:id="rId23"/>
    <p:sldLayoutId id="2147483699" r:id="rId24"/>
    <p:sldLayoutId id="2147483700" r:id="rId25"/>
    <p:sldLayoutId id="2147483701" r:id="rId26"/>
    <p:sldLayoutId id="2147483702" r:id="rId27"/>
    <p:sldLayoutId id="2147483703" r:id="rId28"/>
    <p:sldLayoutId id="2147483704" r:id="rId29"/>
    <p:sldLayoutId id="2147483705" r:id="rId30"/>
    <p:sldLayoutId id="2147483706" r:id="rId31"/>
    <p:sldLayoutId id="2147483707" r:id="rId32"/>
    <p:sldLayoutId id="2147483708" r:id="rId3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1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60.emf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3.wmf"/><Relationship Id="rId2" Type="http://schemas.openxmlformats.org/officeDocument/2006/relationships/slideLayout" Target="../slideLayouts/slideLayout4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62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64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4.e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6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e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13.emf"/><Relationship Id="rId4" Type="http://schemas.openxmlformats.org/officeDocument/2006/relationships/image" Target="../media/image10.e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5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18" Type="http://schemas.openxmlformats.org/officeDocument/2006/relationships/image" Target="../media/image33.png"/><Relationship Id="rId26" Type="http://schemas.openxmlformats.org/officeDocument/2006/relationships/image" Target="../media/image41.png"/><Relationship Id="rId39" Type="http://schemas.openxmlformats.org/officeDocument/2006/relationships/image" Target="../media/image54.png"/><Relationship Id="rId3" Type="http://schemas.openxmlformats.org/officeDocument/2006/relationships/image" Target="../media/image18.png"/><Relationship Id="rId21" Type="http://schemas.openxmlformats.org/officeDocument/2006/relationships/image" Target="../media/image36.png"/><Relationship Id="rId34" Type="http://schemas.openxmlformats.org/officeDocument/2006/relationships/image" Target="../media/image49.png"/><Relationship Id="rId42" Type="http://schemas.openxmlformats.org/officeDocument/2006/relationships/image" Target="../media/image57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5" Type="http://schemas.openxmlformats.org/officeDocument/2006/relationships/image" Target="../media/image40.png"/><Relationship Id="rId33" Type="http://schemas.openxmlformats.org/officeDocument/2006/relationships/image" Target="../media/image48.png"/><Relationship Id="rId38" Type="http://schemas.openxmlformats.org/officeDocument/2006/relationships/image" Target="../media/image53.png"/><Relationship Id="rId2" Type="http://schemas.openxmlformats.org/officeDocument/2006/relationships/image" Target="../media/image17.png"/><Relationship Id="rId16" Type="http://schemas.openxmlformats.org/officeDocument/2006/relationships/image" Target="../media/image31.png"/><Relationship Id="rId20" Type="http://schemas.openxmlformats.org/officeDocument/2006/relationships/image" Target="../media/image35.png"/><Relationship Id="rId29" Type="http://schemas.openxmlformats.org/officeDocument/2006/relationships/image" Target="../media/image44.png"/><Relationship Id="rId41" Type="http://schemas.openxmlformats.org/officeDocument/2006/relationships/image" Target="../media/image56.png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24" Type="http://schemas.openxmlformats.org/officeDocument/2006/relationships/image" Target="../media/image39.png"/><Relationship Id="rId32" Type="http://schemas.openxmlformats.org/officeDocument/2006/relationships/image" Target="../media/image47.png"/><Relationship Id="rId37" Type="http://schemas.openxmlformats.org/officeDocument/2006/relationships/image" Target="../media/image52.png"/><Relationship Id="rId40" Type="http://schemas.openxmlformats.org/officeDocument/2006/relationships/image" Target="../media/image55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23" Type="http://schemas.openxmlformats.org/officeDocument/2006/relationships/image" Target="../media/image38.png"/><Relationship Id="rId28" Type="http://schemas.openxmlformats.org/officeDocument/2006/relationships/image" Target="../media/image43.png"/><Relationship Id="rId36" Type="http://schemas.openxmlformats.org/officeDocument/2006/relationships/image" Target="../media/image51.png"/><Relationship Id="rId10" Type="http://schemas.openxmlformats.org/officeDocument/2006/relationships/image" Target="../media/image25.png"/><Relationship Id="rId19" Type="http://schemas.openxmlformats.org/officeDocument/2006/relationships/image" Target="../media/image34.png"/><Relationship Id="rId31" Type="http://schemas.openxmlformats.org/officeDocument/2006/relationships/image" Target="../media/image46.png"/><Relationship Id="rId44" Type="http://schemas.openxmlformats.org/officeDocument/2006/relationships/image" Target="../media/image59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Relationship Id="rId22" Type="http://schemas.openxmlformats.org/officeDocument/2006/relationships/image" Target="../media/image37.png"/><Relationship Id="rId27" Type="http://schemas.openxmlformats.org/officeDocument/2006/relationships/image" Target="../media/image42.png"/><Relationship Id="rId30" Type="http://schemas.openxmlformats.org/officeDocument/2006/relationships/image" Target="../media/image45.png"/><Relationship Id="rId35" Type="http://schemas.openxmlformats.org/officeDocument/2006/relationships/image" Target="../media/image50.png"/><Relationship Id="rId43" Type="http://schemas.openxmlformats.org/officeDocument/2006/relationships/image" Target="../media/image5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>
            <a:extLst>
              <a:ext uri="{FF2B5EF4-FFF2-40B4-BE49-F238E27FC236}">
                <a16:creationId xmlns:a16="http://schemas.microsoft.com/office/drawing/2014/main" id="{07B0CD63-441B-41B3-B284-D7ECB81ACDF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114800" y="819151"/>
            <a:ext cx="3962400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none" spc="0" normalizeH="0" baseline="0" noProof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/>
                <a:uLnTx/>
                <a:uFillTx/>
                <a:latin typeface=".VnTimeH" panose="020B7200000000000000" pitchFamily="34" charset="0"/>
                <a:ea typeface="+mn-ea"/>
                <a:cs typeface="Arial" panose="020B0604020202020204" pitchFamily="34" charset="0"/>
              </a:rPr>
              <a:t>®¹i sè 9</a:t>
            </a:r>
          </a:p>
        </p:txBody>
      </p:sp>
      <p:sp>
        <p:nvSpPr>
          <p:cNvPr id="2051" name="WordArt 3">
            <a:extLst>
              <a:ext uri="{FF2B5EF4-FFF2-40B4-BE49-F238E27FC236}">
                <a16:creationId xmlns:a16="http://schemas.microsoft.com/office/drawing/2014/main" id="{F69D2D23-86D9-4D17-8883-016CF26FD5D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76426" y="990600"/>
            <a:ext cx="1781175" cy="5524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1" u="none" strike="noStrike" kern="10" cap="none" spc="0" normalizeH="0" baseline="0" noProof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0501">
                    <a:srgbClr val="0819FB"/>
                  </a:gs>
                  <a:gs pos="17500">
                    <a:srgbClr val="1A8D48"/>
                  </a:gs>
                  <a:gs pos="25999">
                    <a:srgbClr val="FFFF00"/>
                  </a:gs>
                  <a:gs pos="36501">
                    <a:srgbClr val="EE3F17"/>
                  </a:gs>
                  <a:gs pos="44000">
                    <a:srgbClr val="E81766"/>
                  </a:gs>
                  <a:gs pos="50000">
                    <a:srgbClr val="A603AB"/>
                  </a:gs>
                  <a:gs pos="56000">
                    <a:srgbClr val="E81766"/>
                  </a:gs>
                  <a:gs pos="63499">
                    <a:srgbClr val="EE3F17"/>
                  </a:gs>
                  <a:gs pos="74001">
                    <a:srgbClr val="FFFF00"/>
                  </a:gs>
                  <a:gs pos="82500">
                    <a:srgbClr val="1A8D48"/>
                  </a:gs>
                  <a:gs pos="89500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50000"/>
                  </a:srgbClr>
                </a:outerShdw>
              </a:effectLst>
              <a:uLnTx/>
              <a:uFillTx/>
              <a:latin typeface=".VnArial" panose="020B7200000000000000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604" name="WordArt 4">
            <a:extLst>
              <a:ext uri="{FF2B5EF4-FFF2-40B4-BE49-F238E27FC236}">
                <a16:creationId xmlns:a16="http://schemas.microsoft.com/office/drawing/2014/main" id="{E8F3ABD9-0C5F-4B76-8858-4089F48FFBF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51088" y="2133600"/>
            <a:ext cx="7315200" cy="1709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none" spc="0" normalizeH="0" baseline="0" noProof="0" dirty="0">
                <a:ln w="12700">
                  <a:solidFill>
                    <a:srgbClr val="FF7C80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 TẬP CHƯƠNG II</a:t>
            </a:r>
          </a:p>
        </p:txBody>
      </p:sp>
      <p:sp>
        <p:nvSpPr>
          <p:cNvPr id="2053" name="Oval 5">
            <a:extLst>
              <a:ext uri="{FF2B5EF4-FFF2-40B4-BE49-F238E27FC236}">
                <a16:creationId xmlns:a16="http://schemas.microsoft.com/office/drawing/2014/main" id="{37F5C15D-A8D3-4B98-854C-C12D942E3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609600"/>
            <a:ext cx="4876800" cy="1143000"/>
          </a:xfrm>
          <a:prstGeom prst="ellipse">
            <a:avLst/>
          </a:prstGeom>
          <a:noFill/>
          <a:ln w="38100" cmpd="dbl" algn="ctr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054" name="Picture 8" descr="RINGS__2">
            <a:extLst>
              <a:ext uri="{FF2B5EF4-FFF2-40B4-BE49-F238E27FC236}">
                <a16:creationId xmlns:a16="http://schemas.microsoft.com/office/drawing/2014/main" id="{E029CBC0-51E1-49F7-B3F2-F761C3B3E50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0" y="3962400"/>
            <a:ext cx="7239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9" descr="HUMMBIRD">
            <a:extLst>
              <a:ext uri="{FF2B5EF4-FFF2-40B4-BE49-F238E27FC236}">
                <a16:creationId xmlns:a16="http://schemas.microsoft.com/office/drawing/2014/main" id="{1BD20977-123D-45B5-BCE4-1AF52009664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50" y="5715000"/>
            <a:ext cx="4857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70D69A67-F5BC-4F48-83F1-F841E0169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9943" name="Text Box 7">
            <a:extLst>
              <a:ext uri="{FF2B5EF4-FFF2-40B4-BE49-F238E27FC236}">
                <a16:creationId xmlns:a16="http://schemas.microsoft.com/office/drawing/2014/main" id="{9A679F07-DFF8-49DC-B4D3-220AC81E9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860" y="1626794"/>
            <a:ext cx="3570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Bài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33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sgk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/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trang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61</a:t>
            </a:r>
          </a:p>
        </p:txBody>
      </p:sp>
      <p:sp>
        <p:nvSpPr>
          <p:cNvPr id="39946" name="Text Box 10">
            <a:extLst>
              <a:ext uri="{FF2B5EF4-FFF2-40B4-BE49-F238E27FC236}">
                <a16:creationId xmlns:a16="http://schemas.microsoft.com/office/drawing/2014/main" id="{5AD63671-7094-410A-89EC-E44C14C5A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354357"/>
            <a:ext cx="6006306" cy="1200329"/>
          </a:xfrm>
          <a:prstGeom prst="rect">
            <a:avLst/>
          </a:prstGeom>
          <a:solidFill>
            <a:srgbClr val="FBF9A5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Với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giá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trị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nào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của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m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thì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đồ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thị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các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hàm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  y = 2x + (3+m)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y = 3x + (5 - m)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cắt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nhau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tại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một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điểm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trên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trục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tung?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  <a:sym typeface="Symbol" panose="05050102010706020507" pitchFamily="18" charset="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2854427-E421-48D7-AF1E-72CB0256886E}"/>
              </a:ext>
            </a:extLst>
          </p:cNvPr>
          <p:cNvGrpSpPr/>
          <p:nvPr/>
        </p:nvGrpSpPr>
        <p:grpSpPr>
          <a:xfrm>
            <a:off x="2960802" y="350441"/>
            <a:ext cx="6270396" cy="533400"/>
            <a:chOff x="2949804" y="228600"/>
            <a:chExt cx="6270396" cy="533400"/>
          </a:xfrm>
        </p:grpSpPr>
        <p:sp>
          <p:nvSpPr>
            <p:cNvPr id="9221" name="WordArt 13">
              <a:extLst>
                <a:ext uri="{FF2B5EF4-FFF2-40B4-BE49-F238E27FC236}">
                  <a16:creationId xmlns:a16="http://schemas.microsoft.com/office/drawing/2014/main" id="{E00583F0-6E0F-45C1-9272-03272A4754FB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886200" y="228600"/>
              <a:ext cx="5334000" cy="5334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3600" b="1" i="0" u="none" strike="noStrike" kern="10" cap="none" spc="0" normalizeH="0" baseline="0" noProof="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ÔN TẬP CHƯƠNG II</a:t>
              </a:r>
              <a:r>
                <a:rPr kumimoji="0" lang="en-US" sz="3600" b="1" i="0" u="none" strike="noStrike" kern="10" cap="none" spc="0" normalizeH="0" baseline="0" noProof="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(</a:t>
              </a:r>
              <a:r>
                <a:rPr kumimoji="0" lang="en-US" sz="3600" b="1" i="0" u="none" strike="noStrike" kern="10" cap="none" spc="0" normalizeH="0" baseline="0" noProof="0" dirty="0" err="1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tiết</a:t>
              </a:r>
              <a:r>
                <a:rPr kumimoji="0" lang="en-US" sz="3600" b="1" i="0" u="none" strike="noStrike" kern="10" cap="none" spc="0" normalizeH="0" baseline="0" noProof="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2)</a:t>
              </a:r>
              <a:r>
                <a:rPr kumimoji="0" lang="vi-VN" sz="3600" b="1" i="0" u="none" strike="noStrike" kern="10" cap="none" spc="0" normalizeH="0" baseline="0" noProof="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endParaRPr kumimoji="0" lang="en-US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223" name="WordArt 18">
              <a:extLst>
                <a:ext uri="{FF2B5EF4-FFF2-40B4-BE49-F238E27FC236}">
                  <a16:creationId xmlns:a16="http://schemas.microsoft.com/office/drawing/2014/main" id="{83DAED9B-5237-4BB4-B0CE-3B215E6EA583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949804" y="339112"/>
              <a:ext cx="990600" cy="32385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10" cap="none" spc="0" normalizeH="0" baseline="0" noProof="0" dirty="0" err="1">
                  <a:ln w="9525">
                    <a:solidFill>
                      <a:srgbClr val="00008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Bài</a:t>
              </a:r>
              <a:r>
                <a:rPr kumimoji="0" lang="en-US" sz="3600" b="0" i="0" u="none" strike="noStrike" kern="10" cap="none" spc="0" normalizeH="0" baseline="0" noProof="0" dirty="0">
                  <a:ln w="9525">
                    <a:solidFill>
                      <a:srgbClr val="00008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: </a:t>
              </a:r>
            </a:p>
          </p:txBody>
        </p:sp>
      </p:grpSp>
      <p:sp>
        <p:nvSpPr>
          <p:cNvPr id="8" name="Text Box 10">
            <a:extLst>
              <a:ext uri="{FF2B5EF4-FFF2-40B4-BE49-F238E27FC236}">
                <a16:creationId xmlns:a16="http://schemas.microsoft.com/office/drawing/2014/main" id="{790A523D-1929-4FD6-B758-DDB41757E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686374"/>
            <a:ext cx="7913121" cy="2677656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b="1" noProof="0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ồ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thị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các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hàm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 = 2x + (3+m)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y = 3x + (5 - m)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cắt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tại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trục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tung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     3 + m = 5 - m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ea typeface="+mn-ea"/>
              <a:cs typeface="+mn-cs"/>
              <a:sym typeface="Symbol" panose="05050102010706020507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     2m = 8</a:t>
            </a:r>
          </a:p>
          <a:p>
            <a:pPr lvl="0" eaLnBrk="1" hangingPunct="1">
              <a:defRPr/>
            </a:pP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    m = 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Vậy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với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m = 4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thì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đồ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thị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các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hàm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số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trên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cắt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nhau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tại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một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điểm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trên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trục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tung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.</a:t>
            </a:r>
          </a:p>
        </p:txBody>
      </p:sp>
      <p:sp>
        <p:nvSpPr>
          <p:cNvPr id="10" name="Text Box 52">
            <a:extLst>
              <a:ext uri="{FF2B5EF4-FFF2-40B4-BE49-F238E27FC236}">
                <a16:creationId xmlns:a16="http://schemas.microsoft.com/office/drawing/2014/main" id="{53DE0F9F-8775-47E7-A113-EF4EC188D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990600"/>
            <a:ext cx="212269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II/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Bài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tập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943209005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70D69A67-F5BC-4F48-83F1-F841E0169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9943" name="Text Box 7">
            <a:extLst>
              <a:ext uri="{FF2B5EF4-FFF2-40B4-BE49-F238E27FC236}">
                <a16:creationId xmlns:a16="http://schemas.microsoft.com/office/drawing/2014/main" id="{9A679F07-DFF8-49DC-B4D3-220AC81E9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479660"/>
            <a:ext cx="353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Bài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34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sgk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/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trang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61</a:t>
            </a:r>
          </a:p>
        </p:txBody>
      </p:sp>
      <p:sp>
        <p:nvSpPr>
          <p:cNvPr id="39946" name="Text Box 10">
            <a:extLst>
              <a:ext uri="{FF2B5EF4-FFF2-40B4-BE49-F238E27FC236}">
                <a16:creationId xmlns:a16="http://schemas.microsoft.com/office/drawing/2014/main" id="{5AD63671-7094-410A-89EC-E44C14C5A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034672"/>
            <a:ext cx="7987506" cy="2308324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Hai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đường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thẳng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y = (a -1)x + 2 (a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1)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                          y = (3 - a)x + 1 (a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3)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song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song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với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nhau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     a - 1 = 3 - a 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+mn-ea"/>
                <a:cs typeface="+mn-cs"/>
                <a:sym typeface="Symbol" panose="05050102010706020507" pitchFamily="18" charset="2"/>
              </a:rPr>
              <a:t> (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đã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có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2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+mn-ea"/>
                <a:cs typeface="+mn-cs"/>
                <a:sym typeface="Symbol" panose="05050102010706020507" pitchFamily="18" charset="2"/>
              </a:rPr>
              <a:t>  1)</a:t>
            </a:r>
          </a:p>
          <a:p>
            <a:pPr lvl="0" eaLnBrk="1" hangingPunct="1"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 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  2a = 4  </a:t>
            </a:r>
          </a:p>
          <a:p>
            <a:pPr lvl="0" eaLnBrk="1" hangingPunct="1">
              <a:defRPr/>
            </a:pP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   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 a = 2 (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nhận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Vậy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với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a = 2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thì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hai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đường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thẳng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đã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cho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song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song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.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</a:p>
        </p:txBody>
      </p:sp>
      <p:sp>
        <p:nvSpPr>
          <p:cNvPr id="9221" name="WordArt 13">
            <a:extLst>
              <a:ext uri="{FF2B5EF4-FFF2-40B4-BE49-F238E27FC236}">
                <a16:creationId xmlns:a16="http://schemas.microsoft.com/office/drawing/2014/main" id="{E00583F0-6E0F-45C1-9272-03272A4754F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86200" y="228600"/>
            <a:ext cx="5334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ÔN TẬP CHƯƠNG II</a:t>
            </a: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sz="3600" b="1" i="0" u="none" strike="noStrike" kern="10" cap="none" spc="0" normalizeH="0" baseline="0" noProof="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tiết</a:t>
            </a: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2)</a:t>
            </a:r>
            <a:r>
              <a:rPr kumimoji="0" lang="vi-VN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3600" b="1" i="0" u="none" strike="noStrike" kern="10" cap="none" spc="0" normalizeH="0" baseline="0" noProof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223" name="WordArt 18">
            <a:extLst>
              <a:ext uri="{FF2B5EF4-FFF2-40B4-BE49-F238E27FC236}">
                <a16:creationId xmlns:a16="http://schemas.microsoft.com/office/drawing/2014/main" id="{83DAED9B-5237-4BB4-B0CE-3B215E6EA58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49804" y="339112"/>
            <a:ext cx="9906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 err="1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3600" b="0" i="0" u="none" strike="noStrike" kern="10" cap="none" spc="0" normalizeH="0" baseline="0" noProof="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85D424E9-D96D-4176-B36E-17CB270DC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207881"/>
            <a:ext cx="5943600" cy="1569660"/>
          </a:xfrm>
          <a:prstGeom prst="rect">
            <a:avLst/>
          </a:prstGeom>
          <a:solidFill>
            <a:srgbClr val="FBF9A5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Tìm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giá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trị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củ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a </a:t>
            </a:r>
            <a:r>
              <a:rPr kumimoji="0" lang="en-US" altLang="en-US" sz="2400" b="1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để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hai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đường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thẳng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y = (a -1)x + 2 (a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1)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y = (3 - a)x + 1 (a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3)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song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song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với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nhau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    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9" name="Text Box 52">
            <a:extLst>
              <a:ext uri="{FF2B5EF4-FFF2-40B4-BE49-F238E27FC236}">
                <a16:creationId xmlns:a16="http://schemas.microsoft.com/office/drawing/2014/main" id="{0C5E98A9-7129-46C0-9238-2E29695DB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7801" y="880621"/>
            <a:ext cx="212269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II/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Bài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tập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328361114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9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9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99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8463058B-67E4-4570-91AC-6A19E1279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1267" name="WordArt 3">
            <a:extLst>
              <a:ext uri="{FF2B5EF4-FFF2-40B4-BE49-F238E27FC236}">
                <a16:creationId xmlns:a16="http://schemas.microsoft.com/office/drawing/2014/main" id="{FD20942E-C934-4998-8E8C-918E2D1DFB2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86200" y="304800"/>
            <a:ext cx="5334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ÔN TẬP CHƯƠNG II</a:t>
            </a: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sz="3600" b="1" i="0" u="none" strike="noStrike" kern="10" cap="none" spc="0" normalizeH="0" baseline="0" noProof="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tiết</a:t>
            </a: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2)</a:t>
            </a:r>
            <a:r>
              <a:rPr kumimoji="0" lang="vi-VN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3600" b="1" i="0" u="none" strike="noStrike" kern="10" cap="none" spc="0" normalizeH="0" baseline="0" noProof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0180" name="Text Box 4">
            <a:extLst>
              <a:ext uri="{FF2B5EF4-FFF2-40B4-BE49-F238E27FC236}">
                <a16:creationId xmlns:a16="http://schemas.microsoft.com/office/drawing/2014/main" id="{5102266E-B625-4F65-B9A9-72A76600B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642" y="698950"/>
            <a:ext cx="31470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Bài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37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sgk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/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trang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61</a:t>
            </a:r>
          </a:p>
        </p:txBody>
      </p:sp>
      <p:sp>
        <p:nvSpPr>
          <p:cNvPr id="50182" name="Text Box 6">
            <a:extLst>
              <a:ext uri="{FF2B5EF4-FFF2-40B4-BE49-F238E27FC236}">
                <a16:creationId xmlns:a16="http://schemas.microsoft.com/office/drawing/2014/main" id="{88D908B0-A164-42E3-8645-295E19378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4856" y="5232698"/>
            <a:ext cx="423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O</a:t>
            </a:r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id="{AC2C1905-1313-4F9F-9679-3C9297D2E203}"/>
              </a:ext>
            </a:extLst>
          </p:cNvPr>
          <p:cNvGrpSpPr>
            <a:grpSpLocks/>
          </p:cNvGrpSpPr>
          <p:nvPr/>
        </p:nvGrpSpPr>
        <p:grpSpPr bwMode="auto">
          <a:xfrm>
            <a:off x="7239000" y="1295401"/>
            <a:ext cx="4724400" cy="4797426"/>
            <a:chOff x="2759" y="510"/>
            <a:chExt cx="2976" cy="3022"/>
          </a:xfrm>
        </p:grpSpPr>
        <p:sp>
          <p:nvSpPr>
            <p:cNvPr id="11302" name="Text Box 8">
              <a:extLst>
                <a:ext uri="{FF2B5EF4-FFF2-40B4-BE49-F238E27FC236}">
                  <a16:creationId xmlns:a16="http://schemas.microsoft.com/office/drawing/2014/main" id="{63E7D066-A22B-42FC-955A-89B78C9FF4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302"/>
              <a:ext cx="202" cy="2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CC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-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CC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-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CC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-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CC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-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CC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-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CC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-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CC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-</a:t>
              </a:r>
            </a:p>
          </p:txBody>
        </p:sp>
        <p:sp>
          <p:nvSpPr>
            <p:cNvPr id="11303" name="Text Box 9">
              <a:extLst>
                <a:ext uri="{FF2B5EF4-FFF2-40B4-BE49-F238E27FC236}">
                  <a16:creationId xmlns:a16="http://schemas.microsoft.com/office/drawing/2014/main" id="{CCC56BE9-72C8-4AE3-8507-7FB1AFF5F0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4138" y="1758"/>
              <a:ext cx="202" cy="2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CC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-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CC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-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CC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-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CC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-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CC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-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CC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-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CC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-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CC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-</a:t>
              </a:r>
            </a:p>
          </p:txBody>
        </p:sp>
        <p:grpSp>
          <p:nvGrpSpPr>
            <p:cNvPr id="11304" name="Group 10">
              <a:extLst>
                <a:ext uri="{FF2B5EF4-FFF2-40B4-BE49-F238E27FC236}">
                  <a16:creationId xmlns:a16="http://schemas.microsoft.com/office/drawing/2014/main" id="{687FA745-9F3D-42AF-8CA7-2A9CFC0A12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59" y="510"/>
              <a:ext cx="2976" cy="2742"/>
              <a:chOff x="2759" y="510"/>
              <a:chExt cx="2976" cy="2742"/>
            </a:xfrm>
          </p:grpSpPr>
          <p:sp>
            <p:nvSpPr>
              <p:cNvPr id="11305" name="Line 11">
                <a:extLst>
                  <a:ext uri="{FF2B5EF4-FFF2-40B4-BE49-F238E27FC236}">
                    <a16:creationId xmlns:a16="http://schemas.microsoft.com/office/drawing/2014/main" id="{DE4B8FAF-C46A-4037-9EAE-459861F2B8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9" y="3028"/>
                <a:ext cx="2976" cy="5"/>
              </a:xfrm>
              <a:prstGeom prst="line">
                <a:avLst/>
              </a:prstGeom>
              <a:noFill/>
              <a:ln w="38100">
                <a:solidFill>
                  <a:srgbClr val="9933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Ntimes new roman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306" name="Line 12">
                <a:extLst>
                  <a:ext uri="{FF2B5EF4-FFF2-40B4-BE49-F238E27FC236}">
                    <a16:creationId xmlns:a16="http://schemas.microsoft.com/office/drawing/2014/main" id="{84FC10DF-4872-44EC-81CB-9C859CCBB1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16" y="568"/>
                <a:ext cx="20" cy="2684"/>
              </a:xfrm>
              <a:prstGeom prst="line">
                <a:avLst/>
              </a:prstGeom>
              <a:noFill/>
              <a:ln w="38100">
                <a:solidFill>
                  <a:srgbClr val="9933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Ntimes new roman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307" name="Text Box 13">
                <a:extLst>
                  <a:ext uri="{FF2B5EF4-FFF2-40B4-BE49-F238E27FC236}">
                    <a16:creationId xmlns:a16="http://schemas.microsoft.com/office/drawing/2014/main" id="{58BF336E-B460-4A40-80DF-95122B98B3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81" y="2961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C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>x</a:t>
                </a:r>
              </a:p>
            </p:txBody>
          </p:sp>
          <p:sp>
            <p:nvSpPr>
              <p:cNvPr id="11308" name="Text Box 14">
                <a:extLst>
                  <a:ext uri="{FF2B5EF4-FFF2-40B4-BE49-F238E27FC236}">
                    <a16:creationId xmlns:a16="http://schemas.microsoft.com/office/drawing/2014/main" id="{97DB4A61-CB49-4722-A474-DD607F123E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53" y="510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C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+mn-cs"/>
                  </a:rPr>
                  <a:t>y</a:t>
                </a:r>
              </a:p>
            </p:txBody>
          </p:sp>
        </p:grpSp>
      </p:grpSp>
      <p:sp>
        <p:nvSpPr>
          <p:cNvPr id="50192" name="Text Box 16">
            <a:extLst>
              <a:ext uri="{FF2B5EF4-FFF2-40B4-BE49-F238E27FC236}">
                <a16:creationId xmlns:a16="http://schemas.microsoft.com/office/drawing/2014/main" id="{1EEB8851-FAF9-4F04-B5F7-415BFA9E61C0}"/>
              </a:ext>
            </a:extLst>
          </p:cNvPr>
          <p:cNvSpPr txBox="1">
            <a:spLocks noChangeArrowheads="1"/>
          </p:cNvSpPr>
          <p:nvPr/>
        </p:nvSpPr>
        <p:spPr bwMode="auto">
          <a:xfrm rot="19958056">
            <a:off x="7843839" y="4597401"/>
            <a:ext cx="1298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 = 0,5x+2</a:t>
            </a:r>
          </a:p>
        </p:txBody>
      </p:sp>
      <p:grpSp>
        <p:nvGrpSpPr>
          <p:cNvPr id="4" name="Group 21">
            <a:extLst>
              <a:ext uri="{FF2B5EF4-FFF2-40B4-BE49-F238E27FC236}">
                <a16:creationId xmlns:a16="http://schemas.microsoft.com/office/drawing/2014/main" id="{A551511D-0EB2-47BD-B245-74FD89BAB124}"/>
              </a:ext>
            </a:extLst>
          </p:cNvPr>
          <p:cNvGrpSpPr>
            <a:grpSpLocks/>
          </p:cNvGrpSpPr>
          <p:nvPr/>
        </p:nvGrpSpPr>
        <p:grpSpPr bwMode="auto">
          <a:xfrm>
            <a:off x="7696199" y="2616200"/>
            <a:ext cx="3314700" cy="3074988"/>
            <a:chOff x="3024" y="1316"/>
            <a:chExt cx="2088" cy="1937"/>
          </a:xfrm>
        </p:grpSpPr>
        <p:sp>
          <p:nvSpPr>
            <p:cNvPr id="11298" name="Text Box 22">
              <a:extLst>
                <a:ext uri="{FF2B5EF4-FFF2-40B4-BE49-F238E27FC236}">
                  <a16:creationId xmlns:a16="http://schemas.microsoft.com/office/drawing/2014/main" id="{CADA25DE-95F2-4545-89DC-9046871D0F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2357"/>
              <a:ext cx="19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C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1299" name="Text Box 23">
              <a:extLst>
                <a:ext uri="{FF2B5EF4-FFF2-40B4-BE49-F238E27FC236}">
                  <a16:creationId xmlns:a16="http://schemas.microsoft.com/office/drawing/2014/main" id="{2DBE43BA-8CE8-464F-99D7-02DD3A7954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3001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-4</a:t>
              </a:r>
            </a:p>
          </p:txBody>
        </p:sp>
        <p:sp>
          <p:nvSpPr>
            <p:cNvPr id="11300" name="Text Box 24">
              <a:extLst>
                <a:ext uri="{FF2B5EF4-FFF2-40B4-BE49-F238E27FC236}">
                  <a16:creationId xmlns:a16="http://schemas.microsoft.com/office/drawing/2014/main" id="{715AFD5A-5313-401E-A9B8-2595567B68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1316"/>
              <a:ext cx="19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11301" name="Text Box 25">
              <a:extLst>
                <a:ext uri="{FF2B5EF4-FFF2-40B4-BE49-F238E27FC236}">
                  <a16:creationId xmlns:a16="http://schemas.microsoft.com/office/drawing/2014/main" id="{4137CCE8-8CDF-4027-9523-05E470983A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15" y="2999"/>
              <a:ext cx="19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50202" name="Text Box 26">
            <a:extLst>
              <a:ext uri="{FF2B5EF4-FFF2-40B4-BE49-F238E27FC236}">
                <a16:creationId xmlns:a16="http://schemas.microsoft.com/office/drawing/2014/main" id="{3C0DE07B-39F7-48A3-A8B9-06C0D7FB9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0051" y="3927476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</a:t>
            </a:r>
          </a:p>
        </p:txBody>
      </p:sp>
      <p:sp>
        <p:nvSpPr>
          <p:cNvPr id="50203" name="Line 27">
            <a:extLst>
              <a:ext uri="{FF2B5EF4-FFF2-40B4-BE49-F238E27FC236}">
                <a16:creationId xmlns:a16="http://schemas.microsoft.com/office/drawing/2014/main" id="{04A0C3AA-3455-4560-8792-ABAD9A8D48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39400" y="4127500"/>
            <a:ext cx="14288" cy="1219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Ntimes new roman" pitchFamily="34" charset="0"/>
              <a:ea typeface="+mn-ea"/>
              <a:cs typeface="+mn-cs"/>
            </a:endParaRPr>
          </a:p>
        </p:txBody>
      </p:sp>
      <p:sp>
        <p:nvSpPr>
          <p:cNvPr id="50204" name="Line 28">
            <a:extLst>
              <a:ext uri="{FF2B5EF4-FFF2-40B4-BE49-F238E27FC236}">
                <a16:creationId xmlns:a16="http://schemas.microsoft.com/office/drawing/2014/main" id="{7D05A419-B816-4227-909C-7D95B99889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842500" y="4102100"/>
            <a:ext cx="609600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Ntimes new roman" pitchFamily="34" charset="0"/>
              <a:ea typeface="+mn-ea"/>
              <a:cs typeface="+mn-cs"/>
            </a:endParaRPr>
          </a:p>
        </p:txBody>
      </p:sp>
      <p:sp>
        <p:nvSpPr>
          <p:cNvPr id="50205" name="Text Box 29">
            <a:extLst>
              <a:ext uri="{FF2B5EF4-FFF2-40B4-BE49-F238E27FC236}">
                <a16:creationId xmlns:a16="http://schemas.microsoft.com/office/drawing/2014/main" id="{F1E62353-AF41-492B-A2A7-BA2091A4C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95429" y="5304254"/>
            <a:ext cx="4411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1,2</a:t>
            </a:r>
          </a:p>
        </p:txBody>
      </p:sp>
      <p:sp>
        <p:nvSpPr>
          <p:cNvPr id="50206" name="Text Box 30">
            <a:extLst>
              <a:ext uri="{FF2B5EF4-FFF2-40B4-BE49-F238E27FC236}">
                <a16:creationId xmlns:a16="http://schemas.microsoft.com/office/drawing/2014/main" id="{BD39A061-B6E6-404D-A76A-9ED1BF432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8654" y="3886200"/>
            <a:ext cx="4411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2,6</a:t>
            </a:r>
          </a:p>
        </p:txBody>
      </p:sp>
      <p:sp>
        <p:nvSpPr>
          <p:cNvPr id="50207" name="Text Box 31">
            <a:extLst>
              <a:ext uri="{FF2B5EF4-FFF2-40B4-BE49-F238E27FC236}">
                <a16:creationId xmlns:a16="http://schemas.microsoft.com/office/drawing/2014/main" id="{26D71E6F-3688-4638-832E-0279F815089A}"/>
              </a:ext>
            </a:extLst>
          </p:cNvPr>
          <p:cNvSpPr txBox="1">
            <a:spLocks noChangeArrowheads="1"/>
          </p:cNvSpPr>
          <p:nvPr/>
        </p:nvSpPr>
        <p:spPr bwMode="auto">
          <a:xfrm rot="3770729">
            <a:off x="9834626" y="3282112"/>
            <a:ext cx="1111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 = 5- 2x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3977911-C77B-4B6E-A131-895E91FAE381}"/>
              </a:ext>
            </a:extLst>
          </p:cNvPr>
          <p:cNvGrpSpPr/>
          <p:nvPr/>
        </p:nvGrpSpPr>
        <p:grpSpPr>
          <a:xfrm>
            <a:off x="771650" y="3644827"/>
            <a:ext cx="6096000" cy="2789238"/>
            <a:chOff x="734659" y="3811589"/>
            <a:chExt cx="6096000" cy="2789238"/>
          </a:xfrm>
          <a:solidFill>
            <a:schemeClr val="accent1"/>
          </a:solidFill>
        </p:grpSpPr>
        <p:grpSp>
          <p:nvGrpSpPr>
            <p:cNvPr id="5" name="Group 79">
              <a:extLst>
                <a:ext uri="{FF2B5EF4-FFF2-40B4-BE49-F238E27FC236}">
                  <a16:creationId xmlns:a16="http://schemas.microsoft.com/office/drawing/2014/main" id="{AE1F63DD-D5DE-45B2-9FCC-79DE7AC591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4659" y="3811589"/>
              <a:ext cx="6096000" cy="2789238"/>
              <a:chOff x="144" y="2400"/>
              <a:chExt cx="3840" cy="1757"/>
            </a:xfrm>
            <a:grpFill/>
          </p:grpSpPr>
          <p:sp>
            <p:nvSpPr>
              <p:cNvPr id="11296" name="Text Box 75">
                <a:extLst>
                  <a:ext uri="{FF2B5EF4-FFF2-40B4-BE49-F238E27FC236}">
                    <a16:creationId xmlns:a16="http://schemas.microsoft.com/office/drawing/2014/main" id="{D34EC9E9-6BB2-4A48-A349-7FB7169CA6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4" y="2400"/>
                <a:ext cx="3840" cy="175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8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hoành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giao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8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0,5x + 2 = 5 – 2x      2,5x = 3  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8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x = 1,2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8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Thay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= 1,2 </a:t>
                </a: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(2)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8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y = 5 - 2.1,2 = 2,6 .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8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tọa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altLang="en-US" sz="2400" b="1" dirty="0">
                    <a:solidFill>
                      <a:srgbClr val="00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giao</a:t>
                </a:r>
                <a:r>
                  <a:rPr lang="en-US" altLang="en-US" sz="2400" b="1" dirty="0">
                    <a:solidFill>
                      <a:srgbClr val="00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altLang="en-US" sz="2400" b="1" dirty="0">
                    <a:solidFill>
                      <a:srgbClr val="00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b="1" dirty="0">
                    <a:solidFill>
                      <a:srgbClr val="00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 (1,2; 2,6)</a:t>
                </a:r>
              </a:p>
            </p:txBody>
          </p:sp>
          <p:graphicFrame>
            <p:nvGraphicFramePr>
              <p:cNvPr id="11297" name="Object 76">
                <a:extLst>
                  <a:ext uri="{FF2B5EF4-FFF2-40B4-BE49-F238E27FC236}">
                    <a16:creationId xmlns:a16="http://schemas.microsoft.com/office/drawing/2014/main" id="{948AF5C3-1A06-4D8D-BBD8-25BA0880873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21930051"/>
                  </p:ext>
                </p:extLst>
              </p:nvPr>
            </p:nvGraphicFramePr>
            <p:xfrm>
              <a:off x="1805" y="2736"/>
              <a:ext cx="240" cy="17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356" name="Equation" r:id="rId4" imgW="209694" imgH="142921" progId="Equation.3">
                      <p:embed/>
                    </p:oleObj>
                  </mc:Choice>
                  <mc:Fallback>
                    <p:oleObj name="Equation" r:id="rId4" imgW="209694" imgH="142921" progId="Equation.3">
                      <p:embed/>
                      <p:pic>
                        <p:nvPicPr>
                          <p:cNvPr id="11297" name="Object 76">
                            <a:extLst>
                              <a:ext uri="{FF2B5EF4-FFF2-40B4-BE49-F238E27FC236}">
                                <a16:creationId xmlns:a16="http://schemas.microsoft.com/office/drawing/2014/main" id="{948AF5C3-1A06-4D8D-BBD8-25BA0880873C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05" y="2736"/>
                            <a:ext cx="240" cy="17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50254" name="Object 78">
              <a:extLst>
                <a:ext uri="{FF2B5EF4-FFF2-40B4-BE49-F238E27FC236}">
                  <a16:creationId xmlns:a16="http://schemas.microsoft.com/office/drawing/2014/main" id="{6129403C-827C-4958-AC28-616ECC657F3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2134419"/>
                </p:ext>
              </p:extLst>
            </p:nvPr>
          </p:nvGraphicFramePr>
          <p:xfrm>
            <a:off x="3352800" y="4800601"/>
            <a:ext cx="381000" cy="269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57" name="Equation" r:id="rId6" imgW="209694" imgH="142921" progId="Equation.3">
                    <p:embed/>
                  </p:oleObj>
                </mc:Choice>
                <mc:Fallback>
                  <p:oleObj name="Equation" r:id="rId6" imgW="209694" imgH="142921" progId="Equation.3">
                    <p:embed/>
                    <p:pic>
                      <p:nvPicPr>
                        <p:cNvPr id="50254" name="Object 78">
                          <a:extLst>
                            <a:ext uri="{FF2B5EF4-FFF2-40B4-BE49-F238E27FC236}">
                              <a16:creationId xmlns:a16="http://schemas.microsoft.com/office/drawing/2014/main" id="{6129403C-827C-4958-AC28-616ECC657F3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2800" y="4800601"/>
                          <a:ext cx="381000" cy="2698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290" name="WordArt 80">
            <a:extLst>
              <a:ext uri="{FF2B5EF4-FFF2-40B4-BE49-F238E27FC236}">
                <a16:creationId xmlns:a16="http://schemas.microsoft.com/office/drawing/2014/main" id="{250F9949-48C6-4F87-A5BD-B6B12D56637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36216" y="381000"/>
            <a:ext cx="9906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 err="1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3600" b="0" i="0" u="none" strike="noStrike" kern="10" cap="none" spc="0" normalizeH="0" baseline="0" noProof="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1292" name="Line 85">
            <a:extLst>
              <a:ext uri="{FF2B5EF4-FFF2-40B4-BE49-F238E27FC236}">
                <a16:creationId xmlns:a16="http://schemas.microsoft.com/office/drawing/2014/main" id="{45C9F2BA-49CF-41A4-A7CC-70770256BF06}"/>
              </a:ext>
            </a:extLst>
          </p:cNvPr>
          <p:cNvSpPr>
            <a:spLocks noChangeShapeType="1"/>
          </p:cNvSpPr>
          <p:nvPr/>
        </p:nvSpPr>
        <p:spPr bwMode="auto">
          <a:xfrm>
            <a:off x="9867900" y="5740400"/>
            <a:ext cx="0" cy="1524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Ntimes new roman" pitchFamily="34" charset="0"/>
              <a:ea typeface="+mn-ea"/>
              <a:cs typeface="+mn-cs"/>
            </a:endParaRPr>
          </a:p>
        </p:txBody>
      </p:sp>
      <p:sp>
        <p:nvSpPr>
          <p:cNvPr id="11293" name="Line 86">
            <a:extLst>
              <a:ext uri="{FF2B5EF4-FFF2-40B4-BE49-F238E27FC236}">
                <a16:creationId xmlns:a16="http://schemas.microsoft.com/office/drawing/2014/main" id="{D885A207-C8BB-47A1-85D7-FDBA6EE66663}"/>
              </a:ext>
            </a:extLst>
          </p:cNvPr>
          <p:cNvSpPr>
            <a:spLocks noChangeShapeType="1"/>
          </p:cNvSpPr>
          <p:nvPr/>
        </p:nvSpPr>
        <p:spPr bwMode="auto">
          <a:xfrm>
            <a:off x="9956800" y="6172200"/>
            <a:ext cx="0" cy="1524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Ntimes new roman" pitchFamily="34" charset="0"/>
              <a:ea typeface="+mn-ea"/>
              <a:cs typeface="+mn-cs"/>
            </a:endParaRPr>
          </a:p>
        </p:txBody>
      </p:sp>
      <p:sp>
        <p:nvSpPr>
          <p:cNvPr id="11294" name="Line 87">
            <a:extLst>
              <a:ext uri="{FF2B5EF4-FFF2-40B4-BE49-F238E27FC236}">
                <a16:creationId xmlns:a16="http://schemas.microsoft.com/office/drawing/2014/main" id="{063288FC-D8FE-4E2F-B71A-20793429EB8D}"/>
              </a:ext>
            </a:extLst>
          </p:cNvPr>
          <p:cNvSpPr>
            <a:spLocks noChangeShapeType="1"/>
          </p:cNvSpPr>
          <p:nvPr/>
        </p:nvSpPr>
        <p:spPr bwMode="auto">
          <a:xfrm>
            <a:off x="9766300" y="5816600"/>
            <a:ext cx="0" cy="1524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Ntimes new roman" pitchFamily="34" charset="0"/>
              <a:ea typeface="+mn-ea"/>
              <a:cs typeface="+mn-cs"/>
            </a:endParaRPr>
          </a:p>
        </p:txBody>
      </p:sp>
      <p:sp>
        <p:nvSpPr>
          <p:cNvPr id="46" name="Text Box 10">
            <a:extLst>
              <a:ext uri="{FF2B5EF4-FFF2-40B4-BE49-F238E27FC236}">
                <a16:creationId xmlns:a16="http://schemas.microsoft.com/office/drawing/2014/main" id="{7701D689-7C0D-4AE1-AB51-DECF71E40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803" y="1321474"/>
            <a:ext cx="5656197" cy="1200329"/>
          </a:xfrm>
          <a:prstGeom prst="rect">
            <a:avLst/>
          </a:prstGeom>
          <a:solidFill>
            <a:srgbClr val="FBF9A5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a)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Vẽ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đồ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thị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hàm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cùng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mặt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phẳng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tọa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độ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: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y = 0,5x + 2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(1)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y = 5 - 2x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(2)  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47" name="Text Box 10">
            <a:extLst>
              <a:ext uri="{FF2B5EF4-FFF2-40B4-BE49-F238E27FC236}">
                <a16:creationId xmlns:a16="http://schemas.microsoft.com/office/drawing/2014/main" id="{0E1F9ECC-96B5-44E4-ACF3-5A897143F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803" y="2521803"/>
            <a:ext cx="5656197" cy="830997"/>
          </a:xfrm>
          <a:prstGeom prst="rect">
            <a:avLst/>
          </a:prstGeom>
          <a:solidFill>
            <a:srgbClr val="FBF9A5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b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tọa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độ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giao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.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    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  <a:sym typeface="Symbol" panose="05050102010706020507" pitchFamily="18" charset="2"/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659B2365-A828-42E1-B4EA-F401F25DF886}"/>
              </a:ext>
            </a:extLst>
          </p:cNvPr>
          <p:cNvCxnSpPr/>
          <p:nvPr/>
        </p:nvCxnSpPr>
        <p:spPr>
          <a:xfrm>
            <a:off x="7489119" y="354540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0C957696-B5A3-4373-974C-CFEE0731BE5B}"/>
              </a:ext>
            </a:extLst>
          </p:cNvPr>
          <p:cNvSpPr/>
          <p:nvPr/>
        </p:nvSpPr>
        <p:spPr>
          <a:xfrm>
            <a:off x="6248400" y="973435"/>
            <a:ext cx="2918621" cy="23939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5988020D-4784-4263-B615-BC0F13D9C9C1}"/>
              </a:ext>
            </a:extLst>
          </p:cNvPr>
          <p:cNvCxnSpPr/>
          <p:nvPr/>
        </p:nvCxnSpPr>
        <p:spPr>
          <a:xfrm>
            <a:off x="7260519" y="243336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>
            <a:extLst>
              <a:ext uri="{FF2B5EF4-FFF2-40B4-BE49-F238E27FC236}">
                <a16:creationId xmlns:a16="http://schemas.microsoft.com/office/drawing/2014/main" id="{3A655554-BBC7-46EA-95B2-9F6BB354652B}"/>
              </a:ext>
            </a:extLst>
          </p:cNvPr>
          <p:cNvGrpSpPr/>
          <p:nvPr/>
        </p:nvGrpSpPr>
        <p:grpSpPr>
          <a:xfrm>
            <a:off x="6422319" y="1338757"/>
            <a:ext cx="2590800" cy="912963"/>
            <a:chOff x="762000" y="4155131"/>
            <a:chExt cx="2590800" cy="912963"/>
          </a:xfrm>
        </p:grpSpPr>
        <p:sp>
          <p:nvSpPr>
            <p:cNvPr id="79" name="Text Box 73">
              <a:extLst>
                <a:ext uri="{FF2B5EF4-FFF2-40B4-BE49-F238E27FC236}">
                  <a16:creationId xmlns:a16="http://schemas.microsoft.com/office/drawing/2014/main" id="{D036523B-F1EE-4468-BBAD-18FA553082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7217" y="4155131"/>
              <a:ext cx="3651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2400" b="1" noProof="0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kumimoji="0" lang="vi-V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B8852FB8-8C7B-401B-AB44-42866BDBD9A9}"/>
                </a:ext>
              </a:extLst>
            </p:cNvPr>
            <p:cNvGrpSpPr/>
            <p:nvPr/>
          </p:nvGrpSpPr>
          <p:grpSpPr>
            <a:xfrm>
              <a:off x="762000" y="4191000"/>
              <a:ext cx="2590800" cy="839788"/>
              <a:chOff x="762000" y="4191000"/>
              <a:chExt cx="2590800" cy="839788"/>
            </a:xfrm>
          </p:grpSpPr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CDAEEF9C-E015-473B-84D1-9AA73B9F5F7B}"/>
                  </a:ext>
                </a:extLst>
              </p:cNvPr>
              <p:cNvCxnSpPr/>
              <p:nvPr/>
            </p:nvCxnSpPr>
            <p:spPr>
              <a:xfrm>
                <a:off x="2362200" y="4191000"/>
                <a:ext cx="0" cy="8397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A7831A7E-F8DC-4968-89B6-74780A78FF44}"/>
                  </a:ext>
                </a:extLst>
              </p:cNvPr>
              <p:cNvCxnSpPr/>
              <p:nvPr/>
            </p:nvCxnSpPr>
            <p:spPr>
              <a:xfrm>
                <a:off x="762000" y="4648200"/>
                <a:ext cx="2590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1" name="Text Box 73">
              <a:extLst>
                <a:ext uri="{FF2B5EF4-FFF2-40B4-BE49-F238E27FC236}">
                  <a16:creationId xmlns:a16="http://schemas.microsoft.com/office/drawing/2014/main" id="{493FF1B3-0C25-40D7-850A-67861A194F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1213" y="4610894"/>
              <a:ext cx="1697242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2400" b="1" noProof="0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 = 0,5x+2</a:t>
              </a:r>
              <a:endParaRPr kumimoji="0" lang="vi-V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4" name="Text Box 73">
            <a:extLst>
              <a:ext uri="{FF2B5EF4-FFF2-40B4-BE49-F238E27FC236}">
                <a16:creationId xmlns:a16="http://schemas.microsoft.com/office/drawing/2014/main" id="{FCC16AD5-1A88-4D66-99E4-1EA5CE5C4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6701" y="1313829"/>
            <a:ext cx="36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kumimoji="0" lang="vi-V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Text Box 73">
            <a:extLst>
              <a:ext uri="{FF2B5EF4-FFF2-40B4-BE49-F238E27FC236}">
                <a16:creationId xmlns:a16="http://schemas.microsoft.com/office/drawing/2014/main" id="{1F654802-083E-408F-BB82-C2AA540B2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0530" y="1295400"/>
            <a:ext cx="450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endParaRPr kumimoji="0" lang="vi-V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Text Box 73">
            <a:extLst>
              <a:ext uri="{FF2B5EF4-FFF2-40B4-BE49-F238E27FC236}">
                <a16:creationId xmlns:a16="http://schemas.microsoft.com/office/drawing/2014/main" id="{528D9829-66FE-4660-A647-684C02F09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2524" y="1836240"/>
            <a:ext cx="36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vi-V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 Box 73">
            <a:extLst>
              <a:ext uri="{FF2B5EF4-FFF2-40B4-BE49-F238E27FC236}">
                <a16:creationId xmlns:a16="http://schemas.microsoft.com/office/drawing/2014/main" id="{92AB31D9-3C1F-4EB2-B6FA-F9B8B06D6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1630" y="1828800"/>
            <a:ext cx="36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kumimoji="0" lang="vi-V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76D78FB9-D9BF-45D5-B0C6-00EE52063DFB}"/>
              </a:ext>
            </a:extLst>
          </p:cNvPr>
          <p:cNvGrpSpPr/>
          <p:nvPr/>
        </p:nvGrpSpPr>
        <p:grpSpPr>
          <a:xfrm>
            <a:off x="6477000" y="2329357"/>
            <a:ext cx="2590800" cy="912963"/>
            <a:chOff x="762000" y="4155131"/>
            <a:chExt cx="2590800" cy="912963"/>
          </a:xfrm>
        </p:grpSpPr>
        <p:sp>
          <p:nvSpPr>
            <p:cNvPr id="89" name="Text Box 73">
              <a:extLst>
                <a:ext uri="{FF2B5EF4-FFF2-40B4-BE49-F238E27FC236}">
                  <a16:creationId xmlns:a16="http://schemas.microsoft.com/office/drawing/2014/main" id="{11BFBC79-8B30-4566-AE46-519D70C2D5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7217" y="4155131"/>
              <a:ext cx="3651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2400" b="1" noProof="0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kumimoji="0" lang="vi-V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468081B8-3FEC-4062-8EA0-44CD194A48A0}"/>
                </a:ext>
              </a:extLst>
            </p:cNvPr>
            <p:cNvGrpSpPr/>
            <p:nvPr/>
          </p:nvGrpSpPr>
          <p:grpSpPr>
            <a:xfrm>
              <a:off x="762000" y="4191000"/>
              <a:ext cx="2590800" cy="839788"/>
              <a:chOff x="762000" y="4191000"/>
              <a:chExt cx="2590800" cy="839788"/>
            </a:xfrm>
          </p:grpSpPr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8918528F-62C4-441E-AAE4-DDC9F7E9C899}"/>
                  </a:ext>
                </a:extLst>
              </p:cNvPr>
              <p:cNvCxnSpPr/>
              <p:nvPr/>
            </p:nvCxnSpPr>
            <p:spPr>
              <a:xfrm>
                <a:off x="2362200" y="4191000"/>
                <a:ext cx="0" cy="8397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FFB929C7-EE6D-4719-9FBE-B9208307D505}"/>
                  </a:ext>
                </a:extLst>
              </p:cNvPr>
              <p:cNvCxnSpPr/>
              <p:nvPr/>
            </p:nvCxnSpPr>
            <p:spPr>
              <a:xfrm>
                <a:off x="762000" y="4648200"/>
                <a:ext cx="2590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1" name="Text Box 73">
              <a:extLst>
                <a:ext uri="{FF2B5EF4-FFF2-40B4-BE49-F238E27FC236}">
                  <a16:creationId xmlns:a16="http://schemas.microsoft.com/office/drawing/2014/main" id="{9CF85C7E-2BF9-4D4F-B4B8-2B79F2610B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1213" y="4610894"/>
              <a:ext cx="1697242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2400" b="1" noProof="0" dirty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 = 5 - 2x</a:t>
              </a:r>
              <a:endParaRPr kumimoji="0" lang="vi-V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4" name="Text Box 73">
            <a:extLst>
              <a:ext uri="{FF2B5EF4-FFF2-40B4-BE49-F238E27FC236}">
                <a16:creationId xmlns:a16="http://schemas.microsoft.com/office/drawing/2014/main" id="{8EA01F00-5C33-45BE-AB99-02C82F9CF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1382" y="2304429"/>
            <a:ext cx="36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kumimoji="0" lang="vi-V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Text Box 73">
            <a:extLst>
              <a:ext uri="{FF2B5EF4-FFF2-40B4-BE49-F238E27FC236}">
                <a16:creationId xmlns:a16="http://schemas.microsoft.com/office/drawing/2014/main" id="{D5DD62DC-9F16-42B8-9E05-3C8DFAF17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5211" y="2286000"/>
            <a:ext cx="482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b="1" noProof="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vi-V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Text Box 73">
            <a:extLst>
              <a:ext uri="{FF2B5EF4-FFF2-40B4-BE49-F238E27FC236}">
                <a16:creationId xmlns:a16="http://schemas.microsoft.com/office/drawing/2014/main" id="{5D4280F2-C4FD-49F0-9EAF-0C9C17AEF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7205" y="2826840"/>
            <a:ext cx="36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kumimoji="0" lang="vi-V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 Box 73">
            <a:extLst>
              <a:ext uri="{FF2B5EF4-FFF2-40B4-BE49-F238E27FC236}">
                <a16:creationId xmlns:a16="http://schemas.microsoft.com/office/drawing/2014/main" id="{14C13703-5A7F-43CF-9B28-F109B7A93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6311" y="2819400"/>
            <a:ext cx="36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kumimoji="0" lang="vi-V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Text Box 73">
            <a:extLst>
              <a:ext uri="{FF2B5EF4-FFF2-40B4-BE49-F238E27FC236}">
                <a16:creationId xmlns:a16="http://schemas.microsoft.com/office/drawing/2014/main" id="{9444E46E-96B0-4B8A-98EA-00FCF070A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5595" y="1009874"/>
            <a:ext cx="482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kumimoji="0" lang="vi-V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3B972A2-A26A-46F1-896D-BFCC56EE7A2A}"/>
              </a:ext>
            </a:extLst>
          </p:cNvPr>
          <p:cNvSpPr/>
          <p:nvPr/>
        </p:nvSpPr>
        <p:spPr>
          <a:xfrm flipV="1">
            <a:off x="7865349" y="5248373"/>
            <a:ext cx="87312" cy="731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2CEBE3B8-4DF4-4F94-BD88-647B39778405}"/>
              </a:ext>
            </a:extLst>
          </p:cNvPr>
          <p:cNvSpPr/>
          <p:nvPr/>
        </p:nvSpPr>
        <p:spPr>
          <a:xfrm flipV="1">
            <a:off x="9828416" y="4343400"/>
            <a:ext cx="87312" cy="731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9C9CD429-B60D-49E9-ACD8-AAE6A45DD932}"/>
              </a:ext>
            </a:extLst>
          </p:cNvPr>
          <p:cNvSpPr/>
          <p:nvPr/>
        </p:nvSpPr>
        <p:spPr>
          <a:xfrm flipV="1">
            <a:off x="9847270" y="2866717"/>
            <a:ext cx="87312" cy="731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D0666A0B-6C52-4A36-B85F-99FE1132D2C7}"/>
              </a:ext>
            </a:extLst>
          </p:cNvPr>
          <p:cNvSpPr/>
          <p:nvPr/>
        </p:nvSpPr>
        <p:spPr>
          <a:xfrm flipV="1">
            <a:off x="10790434" y="4810027"/>
            <a:ext cx="87312" cy="731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103" name="Line 28">
            <a:extLst>
              <a:ext uri="{FF2B5EF4-FFF2-40B4-BE49-F238E27FC236}">
                <a16:creationId xmlns:a16="http://schemas.microsoft.com/office/drawing/2014/main" id="{93C56F33-B8A4-4DAB-9B29-8E4AA82440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877718" y="4847535"/>
            <a:ext cx="952598" cy="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Ntimes new roman" pitchFamily="34" charset="0"/>
              <a:ea typeface="+mn-ea"/>
              <a:cs typeface="+mn-cs"/>
            </a:endParaRPr>
          </a:p>
        </p:txBody>
      </p:sp>
      <p:sp>
        <p:nvSpPr>
          <p:cNvPr id="104" name="Line 27">
            <a:extLst>
              <a:ext uri="{FF2B5EF4-FFF2-40B4-BE49-F238E27FC236}">
                <a16:creationId xmlns:a16="http://schemas.microsoft.com/office/drawing/2014/main" id="{5555BED9-D443-47CF-AA85-5C479546F7F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830317" y="4852692"/>
            <a:ext cx="14287" cy="442816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Ntimes new roman" pitchFamily="34" charset="0"/>
              <a:ea typeface="+mn-ea"/>
              <a:cs typeface="+mn-cs"/>
            </a:endParaRPr>
          </a:p>
        </p:txBody>
      </p:sp>
      <p:sp>
        <p:nvSpPr>
          <p:cNvPr id="70" name="Line 15">
            <a:extLst>
              <a:ext uri="{FF2B5EF4-FFF2-40B4-BE49-F238E27FC236}">
                <a16:creationId xmlns:a16="http://schemas.microsoft.com/office/drawing/2014/main" id="{869D8C21-BDDD-44F1-8003-D9E318B956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22217" y="3648172"/>
            <a:ext cx="4303069" cy="2036024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Ntimes new roman" pitchFamily="34" charset="0"/>
              <a:ea typeface="+mn-ea"/>
              <a:cs typeface="+mn-cs"/>
            </a:endParaRPr>
          </a:p>
        </p:txBody>
      </p:sp>
      <p:sp>
        <p:nvSpPr>
          <p:cNvPr id="71" name="Line 20">
            <a:extLst>
              <a:ext uri="{FF2B5EF4-FFF2-40B4-BE49-F238E27FC236}">
                <a16:creationId xmlns:a16="http://schemas.microsoft.com/office/drawing/2014/main" id="{1431E970-E928-406A-B15F-127AE6A62A17}"/>
              </a:ext>
            </a:extLst>
          </p:cNvPr>
          <p:cNvSpPr>
            <a:spLocks noChangeShapeType="1"/>
          </p:cNvSpPr>
          <p:nvPr/>
        </p:nvSpPr>
        <p:spPr bwMode="auto">
          <a:xfrm>
            <a:off x="9578877" y="2279650"/>
            <a:ext cx="1752600" cy="358140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Ntimes new roman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1252225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20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20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9" dur="2000"/>
                                        <p:tgtEl>
                                          <p:spTgt spid="5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3" dur="2000"/>
                                        <p:tgtEl>
                                          <p:spTgt spid="50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4000"/>
                            </p:stCondLst>
                            <p:childTnLst>
                              <p:par>
                                <p:cTn id="14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7" dur="20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6000"/>
                            </p:stCondLst>
                            <p:childTnLst>
                              <p:par>
                                <p:cTn id="14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1" dur="20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8000"/>
                            </p:stCondLst>
                            <p:childTnLst>
                              <p:par>
                                <p:cTn id="15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5" dur="20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0" dur="2000"/>
                                        <p:tgtEl>
                                          <p:spTgt spid="50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  <p:bldP spid="50182" grpId="0"/>
      <p:bldP spid="50192" grpId="0"/>
      <p:bldP spid="50202" grpId="0"/>
      <p:bldP spid="50205" grpId="0"/>
      <p:bldP spid="50206" grpId="0"/>
      <p:bldP spid="50207" grpId="0"/>
      <p:bldP spid="17" grpId="0" animBg="1"/>
      <p:bldP spid="84" grpId="0"/>
      <p:bldP spid="85" grpId="0"/>
      <p:bldP spid="86" grpId="0"/>
      <p:bldP spid="87" grpId="0"/>
      <p:bldP spid="94" grpId="0"/>
      <p:bldP spid="95" grpId="0"/>
      <p:bldP spid="96" grpId="0"/>
      <p:bldP spid="97" grpId="0"/>
      <p:bldP spid="98" grpId="0"/>
      <p:bldP spid="18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70" grpId="0" animBg="1"/>
      <p:bldP spid="7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D9D162-C3F3-4DA6-ACF1-E33B89535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5567">
            <a:off x="-207857" y="1053168"/>
            <a:ext cx="4816137" cy="699927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571500" y="2359629"/>
            <a:ext cx="113347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tập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trị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chiếc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máy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tính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bảng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dụng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năm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bởi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công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thức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                                            (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đồng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2746" y="3586131"/>
            <a:ext cx="113347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a)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Tính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b)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Hỏi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bao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nhiêu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năm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trị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chiếc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máy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tính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bảng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này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đồng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716840" y="2915459"/>
          <a:ext cx="4347648" cy="621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quation" r:id="rId4" imgW="1777680" imgH="253800" progId="Equation.DSMT4">
                  <p:embed/>
                </p:oleObj>
              </mc:Choice>
              <mc:Fallback>
                <p:oleObj name="Equation" r:id="rId4" imgW="1777680" imgH="25380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16840" y="2915459"/>
                        <a:ext cx="4347648" cy="6210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795400" y="3681134"/>
          <a:ext cx="809625" cy="518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Equation" r:id="rId6" imgW="317160" imgH="203040" progId="Equation.DSMT4">
                  <p:embed/>
                </p:oleObj>
              </mc:Choice>
              <mc:Fallback>
                <p:oleObj name="Equation" r:id="rId6" imgW="317160" imgH="20304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95400" y="3681134"/>
                        <a:ext cx="809625" cy="518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063486" y="4680101"/>
          <a:ext cx="1361530" cy="4143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Equation" r:id="rId8" imgW="583920" imgH="177480" progId="Equation.DSMT4">
                  <p:embed/>
                </p:oleObj>
              </mc:Choice>
              <mc:Fallback>
                <p:oleObj name="Equation" r:id="rId8" imgW="583920" imgH="177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63486" y="4680101"/>
                        <a:ext cx="1361530" cy="4143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401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D9D162-C3F3-4DA6-ACF1-E33B89535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-34062" y="682172"/>
            <a:ext cx="4870946" cy="1061509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857251" y="2044005"/>
            <a:ext cx="107823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a)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Xét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số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V(t) = 12 000 000 – 1 400 000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Ta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 V(3) = 12 000 000 – 1 400 000.3 = 7 800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000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(</a:t>
            </a:r>
            <a:r>
              <a:rPr lang="en-US" sz="2800" noProof="0" dirty="0" err="1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ồng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                                                     Sau 3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năm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giá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trị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chiếc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máy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tính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bảng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7 800 000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đồng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7251" y="3477655"/>
            <a:ext cx="112013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b) Ta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V(t) = 12 000 000 – 1 400 000 t = 6 400 000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          1 400 000t  = 5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600 000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                          t = 5 600 000 : 1 400 000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                                     t = 4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Vậy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4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năm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giá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trị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chiếc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máy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bảng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còn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6 400 000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đồng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 </a:t>
            </a:r>
          </a:p>
        </p:txBody>
      </p:sp>
    </p:spTree>
    <p:extLst>
      <p:ext uri="{BB962C8B-B14F-4D97-AF65-F5344CB8AC3E}">
        <p14:creationId xmlns:p14="http://schemas.microsoft.com/office/powerpoint/2010/main" val="1582796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Box 5">
            <a:extLst>
              <a:ext uri="{FF2B5EF4-FFF2-40B4-BE49-F238E27FC236}">
                <a16:creationId xmlns:a16="http://schemas.microsoft.com/office/drawing/2014/main" id="{BF208109-35CC-4284-B7F1-C1CCC9685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514600"/>
            <a:ext cx="7162800" cy="2751522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indent="0" algn="ctr" eaLnBrk="1" hangingPunct="1">
              <a:lnSpc>
                <a:spcPct val="90000"/>
              </a:lnSpc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</a:pP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Xem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lý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thuyết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ôn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dạng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.</a:t>
            </a:r>
          </a:p>
          <a:p>
            <a:pPr marL="457200" indent="-457200" algn="ctr" eaLnBrk="1" hangingPunct="1">
              <a:lnSpc>
                <a:spcPct val="90000"/>
              </a:lnSpc>
              <a:buFontTx/>
              <a:buChar char="-"/>
            </a:pP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ở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hướng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dẫn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(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3)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WordArt 10">
            <a:extLst>
              <a:ext uri="{FF2B5EF4-FFF2-40B4-BE49-F238E27FC236}">
                <a16:creationId xmlns:a16="http://schemas.microsoft.com/office/drawing/2014/main" id="{8357B580-6C11-46FA-8933-15821D8878C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67100" y="990600"/>
            <a:ext cx="5410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Hướng dẫn về nhà 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>
            <a:extLst>
              <a:ext uri="{FF2B5EF4-FFF2-40B4-BE49-F238E27FC236}">
                <a16:creationId xmlns:a16="http://schemas.microsoft.com/office/drawing/2014/main" id="{1454BAC4-DB9B-4977-8140-E1EC9075B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-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051" name="WordArt 80">
            <a:extLst>
              <a:ext uri="{FF2B5EF4-FFF2-40B4-BE49-F238E27FC236}">
                <a16:creationId xmlns:a16="http://schemas.microsoft.com/office/drawing/2014/main" id="{CCCEF8C7-28B7-488E-A064-C38451E0200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114800" y="457200"/>
            <a:ext cx="5334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ÔN TẬP CHƯƠNG II </a:t>
            </a: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3600" b="1" i="0" u="none" strike="noStrike" kern="10" cap="none" spc="0" normalizeH="0" baseline="0" noProof="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tiết</a:t>
            </a: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2)</a:t>
            </a:r>
          </a:p>
        </p:txBody>
      </p:sp>
      <p:sp>
        <p:nvSpPr>
          <p:cNvPr id="3153" name="Text Box 81">
            <a:extLst>
              <a:ext uri="{FF2B5EF4-FFF2-40B4-BE49-F238E27FC236}">
                <a16:creationId xmlns:a16="http://schemas.microsoft.com/office/drawing/2014/main" id="{F86C0C79-5D99-42FA-9F0D-A689DD549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133474"/>
            <a:ext cx="596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I/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Tóm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tắt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các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kiến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thức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cần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nhớ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:</a:t>
            </a:r>
          </a:p>
        </p:txBody>
      </p:sp>
      <p:sp>
        <p:nvSpPr>
          <p:cNvPr id="3154" name="Text Box 82">
            <a:extLst>
              <a:ext uri="{FF2B5EF4-FFF2-40B4-BE49-F238E27FC236}">
                <a16:creationId xmlns:a16="http://schemas.microsoft.com/office/drawing/2014/main" id="{115EF237-AA3D-4EE9-BE6F-FB8EB4F8B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052697"/>
            <a:ext cx="9448800" cy="2062103"/>
          </a:xfrm>
          <a:prstGeom prst="rect">
            <a:avLst/>
          </a:prstGeom>
          <a:solidFill>
            <a:schemeClr val="accent1"/>
          </a:solidFill>
          <a:ln w="9525">
            <a:solidFill>
              <a:srgbClr val="33996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1.Nếu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đại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lượng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y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phụ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thuộc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vào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đại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lượng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thay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đổi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x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với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mỗi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giá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trị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của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x, ta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luôn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xác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định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được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chỉ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một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giá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trị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tương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ứng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của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y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thì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y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được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gọi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là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hàm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số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của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x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và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x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được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gọi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là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biến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số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</a:t>
            </a:r>
          </a:p>
        </p:txBody>
      </p:sp>
      <p:sp>
        <p:nvSpPr>
          <p:cNvPr id="3155" name="Text Box 83">
            <a:extLst>
              <a:ext uri="{FF2B5EF4-FFF2-40B4-BE49-F238E27FC236}">
                <a16:creationId xmlns:a16="http://schemas.microsoft.com/office/drawing/2014/main" id="{26013D34-05D8-489F-80FB-E424C227D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1" y="2119372"/>
            <a:ext cx="7089775" cy="588963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CÂU 1: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Nêu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khái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niệm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của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hàm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số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f(x)?              </a:t>
            </a:r>
            <a:endParaRPr kumimoji="0" lang="en-US" sz="3200" b="1" i="0" u="sng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156" name="Text Box 84">
            <a:extLst>
              <a:ext uri="{FF2B5EF4-FFF2-40B4-BE49-F238E27FC236}">
                <a16:creationId xmlns:a16="http://schemas.microsoft.com/office/drawing/2014/main" id="{B0C2D225-6EFE-4514-84FA-F562FAA7C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648201"/>
            <a:ext cx="9144000" cy="10763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2.Hàm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có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thể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được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cho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bằng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bảng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hoặc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bằng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công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thức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.</a:t>
            </a:r>
          </a:p>
        </p:txBody>
      </p:sp>
      <p:sp>
        <p:nvSpPr>
          <p:cNvPr id="3157" name="Text Box 85">
            <a:extLst>
              <a:ext uri="{FF2B5EF4-FFF2-40B4-BE49-F238E27FC236}">
                <a16:creationId xmlns:a16="http://schemas.microsoft.com/office/drawing/2014/main" id="{096C121A-9E26-4977-BD2B-DF169B499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1100" y="4707892"/>
            <a:ext cx="10134600" cy="584775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CÂU 2: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Một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hàm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số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f(x)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có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thể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biểu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diễn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dưới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dạng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nào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?              </a:t>
            </a:r>
            <a:endParaRPr kumimoji="0" lang="en-US" sz="3200" b="1" i="0" u="sng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7" name="WordArt 86">
            <a:extLst>
              <a:ext uri="{FF2B5EF4-FFF2-40B4-BE49-F238E27FC236}">
                <a16:creationId xmlns:a16="http://schemas.microsoft.com/office/drawing/2014/main" id="{81B3EE8B-96ED-4422-87FA-7FC77A23745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95600" y="576262"/>
            <a:ext cx="9906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 err="1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3600" b="0" i="0" u="none" strike="noStrike" kern="10" cap="none" spc="0" normalizeH="0" baseline="0" noProof="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31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" grpId="0"/>
      <p:bldP spid="3154" grpId="0" animBg="1"/>
      <p:bldP spid="3155" grpId="0" animBg="1"/>
      <p:bldP spid="3156" grpId="0" animBg="1"/>
      <p:bldP spid="31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8C91B602-C0A3-41E6-8723-D2F14661D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4099" name="Text Box 15">
            <a:extLst>
              <a:ext uri="{FF2B5EF4-FFF2-40B4-BE49-F238E27FC236}">
                <a16:creationId xmlns:a16="http://schemas.microsoft.com/office/drawing/2014/main" id="{8FA9E430-0142-4C1C-AC3F-741627F28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-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4100" name="WordArt 17">
            <a:extLst>
              <a:ext uri="{FF2B5EF4-FFF2-40B4-BE49-F238E27FC236}">
                <a16:creationId xmlns:a16="http://schemas.microsoft.com/office/drawing/2014/main" id="{E2423505-F715-4A91-A243-78573FF019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86200" y="457200"/>
            <a:ext cx="5334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ÔN TẬP CHƯƠNG II</a:t>
            </a: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sz="3600" b="1" i="0" u="none" strike="noStrike" kern="10" cap="none" spc="0" normalizeH="0" baseline="0" noProof="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tiết</a:t>
            </a: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2)</a:t>
            </a:r>
            <a:r>
              <a:rPr kumimoji="0" lang="vi-VN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3600" b="1" i="0" u="none" strike="noStrike" kern="10" cap="none" spc="0" normalizeH="0" baseline="0" noProof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050" name="Text Box 18">
            <a:extLst>
              <a:ext uri="{FF2B5EF4-FFF2-40B4-BE49-F238E27FC236}">
                <a16:creationId xmlns:a16="http://schemas.microsoft.com/office/drawing/2014/main" id="{08D80907-2487-4B54-8B28-3020EBEDA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295400"/>
            <a:ext cx="596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I/Tóm tắt các kiến thức cần nhớ :</a:t>
            </a:r>
          </a:p>
        </p:txBody>
      </p:sp>
      <p:sp>
        <p:nvSpPr>
          <p:cNvPr id="44051" name="Text Box 19">
            <a:extLst>
              <a:ext uri="{FF2B5EF4-FFF2-40B4-BE49-F238E27FC236}">
                <a16:creationId xmlns:a16="http://schemas.microsoft.com/office/drawing/2014/main" id="{D95FF061-BE80-4236-B2C1-4CD052D2B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905000"/>
            <a:ext cx="9677400" cy="147732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3.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Tập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hợp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tất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cả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các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điểm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biểu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diễn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các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cặp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giá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trị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tương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ứng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(x ; f(x))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trên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mặt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phẳng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toạ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độ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được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gọi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là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đồ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thị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hàm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y = f(x).</a:t>
            </a:r>
          </a:p>
        </p:txBody>
      </p:sp>
      <p:sp>
        <p:nvSpPr>
          <p:cNvPr id="44052" name="Text Box 20">
            <a:extLst>
              <a:ext uri="{FF2B5EF4-FFF2-40B4-BE49-F238E27FC236}">
                <a16:creationId xmlns:a16="http://schemas.microsoft.com/office/drawing/2014/main" id="{06019217-ADCE-4D46-B605-3CCEFF454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966" y="2019657"/>
            <a:ext cx="7291868" cy="553998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sng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CÂU 3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: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Thế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nào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là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đồ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thị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của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hàm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số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f(x) ? </a:t>
            </a:r>
          </a:p>
        </p:txBody>
      </p:sp>
      <p:sp>
        <p:nvSpPr>
          <p:cNvPr id="44053" name="Text Box 21">
            <a:extLst>
              <a:ext uri="{FF2B5EF4-FFF2-40B4-BE49-F238E27FC236}">
                <a16:creationId xmlns:a16="http://schemas.microsoft.com/office/drawing/2014/main" id="{B3B9F96C-D260-4FEF-BBC0-FCEF788DA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4554" y="3657600"/>
            <a:ext cx="9906000" cy="2062103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4.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Với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x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x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bất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kỳ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thuộc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R: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Nếu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x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&lt;x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mà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f(x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)&lt; f(x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thì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y=f(x)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đồng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biến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trên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R.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Nếu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x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&lt;x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mà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f(x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)&gt; f(x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thì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y=f(x)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nghịch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biến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trên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R.</a:t>
            </a:r>
            <a:endParaRPr kumimoji="0" lang="vi-V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4054" name="Text Box 22">
            <a:extLst>
              <a:ext uri="{FF2B5EF4-FFF2-40B4-BE49-F238E27FC236}">
                <a16:creationId xmlns:a16="http://schemas.microsoft.com/office/drawing/2014/main" id="{0C74AC9C-6FA1-4731-BD97-DCF386968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670267"/>
            <a:ext cx="9601200" cy="553998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sng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CÂU 4: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Khi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nào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thì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hàm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số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f(x)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đồng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biến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?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nghịch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biến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?            </a:t>
            </a:r>
            <a:endParaRPr kumimoji="0" lang="en-US" sz="3000" b="1" i="0" u="sng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WordArt 86">
            <a:extLst>
              <a:ext uri="{FF2B5EF4-FFF2-40B4-BE49-F238E27FC236}">
                <a16:creationId xmlns:a16="http://schemas.microsoft.com/office/drawing/2014/main" id="{40334FFA-1C35-411F-9293-36C7468F3D9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95600" y="576262"/>
            <a:ext cx="9906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 err="1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3600" b="0" i="0" u="none" strike="noStrike" kern="10" cap="none" spc="0" normalizeH="0" baseline="0" noProof="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218339981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1" grpId="0" animBg="1"/>
      <p:bldP spid="44052" grpId="0" animBg="1"/>
      <p:bldP spid="44053" grpId="0" animBg="1"/>
      <p:bldP spid="440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8C91B602-C0A3-41E6-8723-D2F14661D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4099" name="Text Box 15">
            <a:extLst>
              <a:ext uri="{FF2B5EF4-FFF2-40B4-BE49-F238E27FC236}">
                <a16:creationId xmlns:a16="http://schemas.microsoft.com/office/drawing/2014/main" id="{8FA9E430-0142-4C1C-AC3F-741627F28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-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4100" name="WordArt 17">
            <a:extLst>
              <a:ext uri="{FF2B5EF4-FFF2-40B4-BE49-F238E27FC236}">
                <a16:creationId xmlns:a16="http://schemas.microsoft.com/office/drawing/2014/main" id="{E2423505-F715-4A91-A243-78573FF019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86200" y="457200"/>
            <a:ext cx="5334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ÔN TẬP CHƯƠNG II</a:t>
            </a: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sz="3600" b="1" i="0" u="none" strike="noStrike" kern="10" cap="none" spc="0" normalizeH="0" baseline="0" noProof="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tiết</a:t>
            </a: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2)</a:t>
            </a:r>
            <a:r>
              <a:rPr kumimoji="0" lang="vi-VN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3600" b="1" i="0" u="none" strike="noStrike" kern="10" cap="none" spc="0" normalizeH="0" baseline="0" noProof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050" name="Text Box 18">
            <a:extLst>
              <a:ext uri="{FF2B5EF4-FFF2-40B4-BE49-F238E27FC236}">
                <a16:creationId xmlns:a16="http://schemas.microsoft.com/office/drawing/2014/main" id="{08D80907-2487-4B54-8B28-3020EBEDA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295400"/>
            <a:ext cx="596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I/Tóm tắt các kiến thức cần nhớ :</a:t>
            </a:r>
          </a:p>
        </p:txBody>
      </p:sp>
      <p:sp>
        <p:nvSpPr>
          <p:cNvPr id="44051" name="Text Box 19">
            <a:extLst>
              <a:ext uri="{FF2B5EF4-FFF2-40B4-BE49-F238E27FC236}">
                <a16:creationId xmlns:a16="http://schemas.microsoft.com/office/drawing/2014/main" id="{D95FF061-BE80-4236-B2C1-4CD052D2B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6675" y="2022642"/>
            <a:ext cx="8991600" cy="1015663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5. </a:t>
            </a:r>
            <a:r>
              <a:rPr kumimoji="0" lang="en-US" alt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Hàm</a:t>
            </a:r>
            <a:r>
              <a:rPr kumimoji="0" lang="en-US" alt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alt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bậc</a:t>
            </a:r>
            <a:r>
              <a:rPr kumimoji="0" lang="en-US" alt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nhất</a:t>
            </a:r>
            <a:r>
              <a:rPr kumimoji="0" lang="en-US" alt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là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hàm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được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cho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bởi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công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thức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y = ax + b ,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trong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đó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a , b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là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các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cho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trước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a 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 0.</a:t>
            </a: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4052" name="Text Box 20">
            <a:extLst>
              <a:ext uri="{FF2B5EF4-FFF2-40B4-BE49-F238E27FC236}">
                <a16:creationId xmlns:a16="http://schemas.microsoft.com/office/drawing/2014/main" id="{06019217-ADCE-4D46-B605-3CCEFF454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301" y="2217451"/>
            <a:ext cx="6420347" cy="553998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sng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CÂU 5: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Định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nghĩa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hàm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số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bậc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nhất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?</a:t>
            </a:r>
            <a:endParaRPr kumimoji="0" lang="en-US" sz="3000" b="1" i="0" u="sng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4053" name="Text Box 21">
            <a:extLst>
              <a:ext uri="{FF2B5EF4-FFF2-40B4-BE49-F238E27FC236}">
                <a16:creationId xmlns:a16="http://schemas.microsoft.com/office/drawing/2014/main" id="{B3B9F96C-D260-4FEF-BBC0-FCEF788DA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6676" y="3497488"/>
            <a:ext cx="9102724" cy="19304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6.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Hàm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bậc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nhất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y = ax + b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xác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định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với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mọi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xR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và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có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tính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chất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sau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đồng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biến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trên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R 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khi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a &gt; 0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nghịch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biến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trên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R 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khi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a &lt; 0.</a:t>
            </a:r>
          </a:p>
        </p:txBody>
      </p:sp>
      <p:sp>
        <p:nvSpPr>
          <p:cNvPr id="44054" name="Text Box 22">
            <a:extLst>
              <a:ext uri="{FF2B5EF4-FFF2-40B4-BE49-F238E27FC236}">
                <a16:creationId xmlns:a16="http://schemas.microsoft.com/office/drawing/2014/main" id="{0C74AC9C-6FA1-4731-BD97-DCF386968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9150" y="3505200"/>
            <a:ext cx="8045450" cy="553998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sng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CÂU 6: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Nêu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tính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chất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của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hàm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số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bậc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nhất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?</a:t>
            </a:r>
            <a:endParaRPr kumimoji="0" lang="en-US" sz="3000" b="1" i="0" u="sng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WordArt 86">
            <a:extLst>
              <a:ext uri="{FF2B5EF4-FFF2-40B4-BE49-F238E27FC236}">
                <a16:creationId xmlns:a16="http://schemas.microsoft.com/office/drawing/2014/main" id="{9AB9E21C-EF1D-4EF1-BC27-0F484D7BB64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95600" y="576262"/>
            <a:ext cx="9906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 err="1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3600" b="0" i="0" u="none" strike="noStrike" kern="10" cap="none" spc="0" normalizeH="0" baseline="0" noProof="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1" grpId="0" animBg="1"/>
      <p:bldP spid="44052" grpId="0" animBg="1"/>
      <p:bldP spid="44053" grpId="0" animBg="1"/>
      <p:bldP spid="440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ADAD227B-4E1A-4033-B886-16184C2DEE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123" name="WordArt 16">
            <a:extLst>
              <a:ext uri="{FF2B5EF4-FFF2-40B4-BE49-F238E27FC236}">
                <a16:creationId xmlns:a16="http://schemas.microsoft.com/office/drawing/2014/main" id="{1516BA01-9EB8-4FF2-9AF2-AD4776F6B11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86200" y="762000"/>
            <a:ext cx="5334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ÔN TẬP CHƯƠNG II</a:t>
            </a: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sz="3600" b="1" i="0" u="none" strike="noStrike" kern="10" cap="none" spc="0" normalizeH="0" baseline="0" noProof="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tiết</a:t>
            </a: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2)</a:t>
            </a:r>
            <a:r>
              <a:rPr kumimoji="0" lang="vi-VN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3600" b="1" i="0" u="none" strike="noStrike" kern="10" cap="none" spc="0" normalizeH="0" baseline="0" noProof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026" name="Text Box 18">
            <a:extLst>
              <a:ext uri="{FF2B5EF4-FFF2-40B4-BE49-F238E27FC236}">
                <a16:creationId xmlns:a16="http://schemas.microsoft.com/office/drawing/2014/main" id="{C71C8967-37CA-4251-B5A5-C5D3118F2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057401"/>
            <a:ext cx="8105104" cy="584775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CÂU 7: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Nêu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cách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vẽ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đồ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thị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hàm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số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bậc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nhất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?</a:t>
            </a:r>
            <a:endParaRPr kumimoji="0" lang="en-US" sz="3200" b="1" i="0" u="sng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3027" name="Text Box 19">
            <a:extLst>
              <a:ext uri="{FF2B5EF4-FFF2-40B4-BE49-F238E27FC236}">
                <a16:creationId xmlns:a16="http://schemas.microsoft.com/office/drawing/2014/main" id="{CA08E230-0B4F-4FEA-B327-DCE732A22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371600"/>
            <a:ext cx="596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I/Tóm tắt các kiến thức cần nhớ :</a:t>
            </a:r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id="{25489AF9-2768-4B2F-A445-5F7EBEEBA176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819401"/>
            <a:ext cx="9829800" cy="3749676"/>
            <a:chOff x="192" y="1776"/>
            <a:chExt cx="5280" cy="2362"/>
          </a:xfrm>
        </p:grpSpPr>
        <p:sp>
          <p:nvSpPr>
            <p:cNvPr id="5128" name="Text Box 21">
              <a:extLst>
                <a:ext uri="{FF2B5EF4-FFF2-40B4-BE49-F238E27FC236}">
                  <a16:creationId xmlns:a16="http://schemas.microsoft.com/office/drawing/2014/main" id="{D06FEE2D-2FB4-4FCF-AC89-5F17E689BD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776"/>
              <a:ext cx="5280" cy="236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*</a:t>
              </a:r>
              <a:r>
                <a:rPr kumimoji="0" lang="en-US" altLang="en-US" sz="3000" b="1" i="0" u="sng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Cách</a:t>
              </a:r>
              <a:r>
                <a:rPr kumimoji="0" lang="en-US" altLang="en-US" sz="3000" b="1" i="0" u="sng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1</a:t>
              </a:r>
              <a:r>
                <a:rPr kumimoji="0" lang="en-US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: </a:t>
              </a:r>
              <a:r>
                <a:rPr kumimoji="0" lang="en-US" altLang="en-US" sz="3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Vẽ</a:t>
              </a:r>
              <a:r>
                <a:rPr kumimoji="0" lang="en-US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en-US" altLang="en-US" sz="3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đường</a:t>
              </a:r>
              <a:r>
                <a:rPr kumimoji="0" lang="en-US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en-US" altLang="en-US" sz="3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thẳng</a:t>
              </a:r>
              <a:r>
                <a:rPr kumimoji="0" lang="en-US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en-US" altLang="en-US" sz="3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đi</a:t>
              </a:r>
              <a:r>
                <a:rPr kumimoji="0" lang="en-US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qua 2 </a:t>
              </a:r>
              <a:r>
                <a:rPr kumimoji="0" lang="en-US" altLang="en-US" sz="3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điểm</a:t>
              </a:r>
              <a:r>
                <a:rPr kumimoji="0" lang="en-US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en-US" altLang="en-US" sz="3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bất</a:t>
              </a:r>
              <a:r>
                <a:rPr kumimoji="0" lang="en-US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en-US" altLang="en-US" sz="3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kỳ</a:t>
              </a:r>
              <a:r>
                <a:rPr kumimoji="0" lang="en-US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en-US" altLang="en-US" sz="3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thuộc</a:t>
              </a:r>
              <a:r>
                <a:rPr kumimoji="0" lang="en-US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en-US" altLang="en-US" sz="3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đồ</a:t>
              </a:r>
              <a:r>
                <a:rPr kumimoji="0" lang="en-US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en-US" altLang="en-US" sz="3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thị</a:t>
              </a:r>
              <a:r>
                <a:rPr kumimoji="0" lang="en-US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en-US" altLang="en-US" sz="3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có</a:t>
              </a:r>
              <a:r>
                <a:rPr kumimoji="0" lang="vi-VN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tọa độ (x</a:t>
              </a:r>
              <a:r>
                <a:rPr kumimoji="0" lang="vi-VN" altLang="en-US" sz="3000" b="1" i="0" u="none" strike="noStrike" kern="120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  <a:r>
                <a:rPr kumimoji="0" lang="vi-VN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; y</a:t>
              </a:r>
              <a:r>
                <a:rPr kumimoji="0" lang="vi-VN" altLang="en-US" sz="3000" b="1" i="0" u="none" strike="noStrike" kern="120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  <a:r>
                <a:rPr kumimoji="0" lang="vi-VN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) và (x</a:t>
              </a:r>
              <a:r>
                <a:rPr kumimoji="0" lang="vi-VN" altLang="en-US" sz="3000" b="1" i="0" u="none" strike="noStrike" kern="120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  <a:r>
                <a:rPr kumimoji="0" lang="vi-VN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; y</a:t>
              </a:r>
              <a:r>
                <a:rPr kumimoji="0" lang="vi-VN" altLang="en-US" sz="3000" b="1" i="0" u="none" strike="noStrike" kern="120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  <a:r>
                <a:rPr kumimoji="0" lang="vi-VN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)  (x</a:t>
              </a:r>
              <a:r>
                <a:rPr kumimoji="0" lang="vi-VN" altLang="en-US" sz="3000" b="1" i="0" u="none" strike="noStrike" kern="120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       </a:t>
              </a:r>
              <a:r>
                <a:rPr kumimoji="0" lang="vi-VN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x</a:t>
              </a:r>
              <a:r>
                <a:rPr kumimoji="0" lang="vi-VN" altLang="en-US" sz="3000" b="1" i="0" u="none" strike="noStrike" kern="120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  <a:r>
                <a:rPr kumimoji="0" lang="vi-VN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)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*</a:t>
              </a:r>
              <a:r>
                <a:rPr kumimoji="0" lang="vi-VN" altLang="en-US" sz="3000" b="1" i="0" u="sng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Cách 2</a:t>
              </a:r>
              <a:r>
                <a:rPr kumimoji="0" lang="vi-VN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: Vẽ đường thẳng đi qua hai điểm: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                       </a:t>
              </a:r>
              <a:r>
                <a:rPr kumimoji="0" lang="vi-VN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A(0;b) thuộc trục tung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                       </a:t>
              </a:r>
              <a:r>
                <a:rPr kumimoji="0" lang="vi-VN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B(      ; 0)</a:t>
              </a:r>
              <a:r>
                <a:rPr kumimoji="0" lang="en-US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vi-VN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thuộc trục hoành</a:t>
              </a:r>
              <a:r>
                <a:rPr kumimoji="0" lang="en-US" alt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graphicFrame>
          <p:nvGraphicFramePr>
            <p:cNvPr id="5129" name="Object 22">
              <a:extLst>
                <a:ext uri="{FF2B5EF4-FFF2-40B4-BE49-F238E27FC236}">
                  <a16:creationId xmlns:a16="http://schemas.microsoft.com/office/drawing/2014/main" id="{637AC736-DE1C-46BE-997A-E25E9C6B278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29" y="3258"/>
            <a:ext cx="395" cy="6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3" name="Equation" r:id="rId3" imgW="292100" imgH="457200" progId="Equation.DSMT4">
                    <p:embed/>
                  </p:oleObj>
                </mc:Choice>
                <mc:Fallback>
                  <p:oleObj name="Equation" r:id="rId3" imgW="292100" imgH="457200" progId="Equation.DSMT4">
                    <p:embed/>
                    <p:pic>
                      <p:nvPicPr>
                        <p:cNvPr id="5129" name="Object 22">
                          <a:extLst>
                            <a:ext uri="{FF2B5EF4-FFF2-40B4-BE49-F238E27FC236}">
                              <a16:creationId xmlns:a16="http://schemas.microsoft.com/office/drawing/2014/main" id="{637AC736-DE1C-46BE-997A-E25E9C6B278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29" y="3258"/>
                          <a:ext cx="395" cy="6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130" name="Group 23">
              <a:extLst>
                <a:ext uri="{FF2B5EF4-FFF2-40B4-BE49-F238E27FC236}">
                  <a16:creationId xmlns:a16="http://schemas.microsoft.com/office/drawing/2014/main" id="{C7DFCC33-55C2-474A-B0BD-FC0EE174B4EC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937" y="2016"/>
              <a:ext cx="2199" cy="461"/>
              <a:chOff x="2937" y="2038"/>
              <a:chExt cx="2199" cy="461"/>
            </a:xfrm>
          </p:grpSpPr>
          <p:sp>
            <p:nvSpPr>
              <p:cNvPr id="5131" name="AutoShape 24">
                <a:extLst>
                  <a:ext uri="{FF2B5EF4-FFF2-40B4-BE49-F238E27FC236}">
                    <a16:creationId xmlns:a16="http://schemas.microsoft.com/office/drawing/2014/main" id="{CE47673D-2394-4E9B-9837-D62E1F4EDFDB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4608" y="2112"/>
                <a:ext cx="528" cy="3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Ntimes new roman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132" name="Rectangle 25">
                <a:extLst>
                  <a:ext uri="{FF2B5EF4-FFF2-40B4-BE49-F238E27FC236}">
                    <a16:creationId xmlns:a16="http://schemas.microsoft.com/office/drawing/2014/main" id="{C2385ECC-C262-4346-99F1-328B0ED8BE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7" y="2038"/>
                <a:ext cx="211" cy="4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VNtimes new roman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alt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¹</a:t>
                </a:r>
                <a:endParaRPr kumimoji="0" lang="vi-V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p:grpSp>
      </p:grpSp>
      <p:sp>
        <p:nvSpPr>
          <p:cNvPr id="13" name="WordArt 86">
            <a:extLst>
              <a:ext uri="{FF2B5EF4-FFF2-40B4-BE49-F238E27FC236}">
                <a16:creationId xmlns:a16="http://schemas.microsoft.com/office/drawing/2014/main" id="{1B203315-6E46-4A03-B021-43F073C1A24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22027" y="870549"/>
            <a:ext cx="9906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 err="1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3600" b="0" i="0" u="none" strike="noStrike" kern="10" cap="none" spc="0" normalizeH="0" baseline="0" noProof="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6C3E3A64-1BEA-4B0C-AA46-20F0CBBC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-1524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4628" name="Text Box 52">
            <a:extLst>
              <a:ext uri="{FF2B5EF4-FFF2-40B4-BE49-F238E27FC236}">
                <a16:creationId xmlns:a16="http://schemas.microsoft.com/office/drawing/2014/main" id="{75F8F582-0B5C-4177-89A0-B06EABD73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066800"/>
            <a:ext cx="596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I/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Tóm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tắt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các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kiến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thức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cần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nhớ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:</a:t>
            </a:r>
          </a:p>
        </p:txBody>
      </p:sp>
      <p:sp>
        <p:nvSpPr>
          <p:cNvPr id="24631" name="Text Box 55">
            <a:extLst>
              <a:ext uri="{FF2B5EF4-FFF2-40B4-BE49-F238E27FC236}">
                <a16:creationId xmlns:a16="http://schemas.microsoft.com/office/drawing/2014/main" id="{0144F145-9CC4-46A9-A3CA-618929EEF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960562"/>
            <a:ext cx="9753600" cy="384968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8. Hai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đường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thẳng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VNtimes new roman" pitchFamily="34" charset="0"/>
                <a:ea typeface="+mn-ea"/>
                <a:cs typeface="+mn-cs"/>
                <a:sym typeface="Symbol" panose="05050102010706020507" pitchFamily="18" charset="2"/>
              </a:rPr>
              <a:t>(d):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Ntimes new roman" pitchFamily="34" charset="0"/>
                <a:ea typeface="+mn-ea"/>
                <a:cs typeface="+mn-cs"/>
                <a:sym typeface="Symbol" panose="05050102010706020507" pitchFamily="18" charset="2"/>
              </a:rPr>
              <a:t>  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 = ax+ b(a 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 0)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                                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VNtimes new roman" pitchFamily="34" charset="0"/>
                <a:ea typeface="+mn-ea"/>
                <a:cs typeface="+mn-cs"/>
                <a:sym typeface="Symbol" panose="05050102010706020507" pitchFamily="18" charset="2"/>
              </a:rPr>
              <a:t>(d’): 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 =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a’x+b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’ (a’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 0)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*(d)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(d’)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cắt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nhau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  a  a’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*(d)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(d’)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cắt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nhau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tại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một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điểm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trên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trục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Oy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                                       a  a’; b = b’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*(d)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(d’) song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song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với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nhau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 a = a’; b  b’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*(d)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(d’)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trùng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nhau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              a = a’; b = b’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  *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(d)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(d’)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vuông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góc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với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nhau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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a.a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’ = -1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Ntimes new roman" pitchFamily="34" charset="0"/>
                <a:ea typeface="+mn-ea"/>
                <a:cs typeface="+mn-cs"/>
                <a:sym typeface="Symbol" panose="05050102010706020507" pitchFamily="18" charset="2"/>
              </a:rPr>
              <a:t>   </a:t>
            </a:r>
          </a:p>
        </p:txBody>
      </p:sp>
      <p:sp>
        <p:nvSpPr>
          <p:cNvPr id="24633" name="Text Box 57">
            <a:extLst>
              <a:ext uri="{FF2B5EF4-FFF2-40B4-BE49-F238E27FC236}">
                <a16:creationId xmlns:a16="http://schemas.microsoft.com/office/drawing/2014/main" id="{FFDACD0C-3268-4AD1-B523-099E7657D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057400"/>
            <a:ext cx="9829800" cy="3539430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CÂU 8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Nêu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điều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kiện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để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hai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đường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thẳng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VNtimes new roman" pitchFamily="34" charset="0"/>
                <a:ea typeface="+mn-ea"/>
                <a:cs typeface="+mn-cs"/>
                <a:sym typeface="Symbol" panose="05050102010706020507" pitchFamily="18" charset="2"/>
              </a:rPr>
              <a:t>            (d)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Ntimes new roman" pitchFamily="34" charset="0"/>
                <a:ea typeface="+mn-ea"/>
                <a:cs typeface="+mn-cs"/>
                <a:sym typeface="Symbol" panose="05050102010706020507" pitchFamily="18" charset="2"/>
              </a:rPr>
              <a:t>: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 = ax+ b (a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 0)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và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VNtimes new roman" pitchFamily="34" charset="0"/>
                <a:ea typeface="+mn-ea"/>
                <a:cs typeface="+mn-cs"/>
                <a:sym typeface="Symbol" panose="05050102010706020507" pitchFamily="18" charset="2"/>
              </a:rPr>
              <a:t>(d’):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 =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a’x+b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’(a’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 0)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cắt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nhau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cắt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nhau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tại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1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điểm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trên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trục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Oy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 song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song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với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nhau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  <a:sym typeface="Symbol" panose="05050102010706020507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*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trùng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nhau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  <a:sym typeface="Symbol" panose="05050102010706020507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*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vuông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góc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với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nhau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7174" name="WordArt 60">
            <a:extLst>
              <a:ext uri="{FF2B5EF4-FFF2-40B4-BE49-F238E27FC236}">
                <a16:creationId xmlns:a16="http://schemas.microsoft.com/office/drawing/2014/main" id="{B96B5E60-74BE-4678-B755-C4C6D14DA4C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86200" y="457200"/>
            <a:ext cx="5334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ÔN TẬP CHƯƠNG II</a:t>
            </a: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sz="3600" b="1" i="0" u="none" strike="noStrike" kern="10" cap="none" spc="0" normalizeH="0" baseline="0" noProof="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tiết</a:t>
            </a: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2)</a:t>
            </a:r>
            <a:r>
              <a:rPr kumimoji="0" lang="vi-VN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3600" b="1" i="0" u="none" strike="noStrike" kern="10" cap="none" spc="0" normalizeH="0" baseline="0" noProof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WordArt 86">
            <a:extLst>
              <a:ext uri="{FF2B5EF4-FFF2-40B4-BE49-F238E27FC236}">
                <a16:creationId xmlns:a16="http://schemas.microsoft.com/office/drawing/2014/main" id="{1123BCD7-8FC3-4A94-86E8-466E5C82422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95600" y="576262"/>
            <a:ext cx="9906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 err="1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3600" b="0" i="0" u="none" strike="noStrike" kern="10" cap="none" spc="0" normalizeH="0" baseline="0" noProof="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24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24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246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31" grpId="0" animBg="1"/>
      <p:bldP spid="24633" grpId="0" animBg="1"/>
      <p:bldP spid="2463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99" name="Text Box 143">
            <a:extLst>
              <a:ext uri="{FF2B5EF4-FFF2-40B4-BE49-F238E27FC236}">
                <a16:creationId xmlns:a16="http://schemas.microsoft.com/office/drawing/2014/main" id="{B468D981-12E8-4164-97BD-3BED6D582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399" y="1384301"/>
            <a:ext cx="9677397" cy="9556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9.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Góc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l-G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α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tạo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bởi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đường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thẳng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y =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ax+b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(a 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 0)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trục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Ox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góc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tạo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bởi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Ax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AT.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</a:p>
        </p:txBody>
      </p:sp>
      <p:sp>
        <p:nvSpPr>
          <p:cNvPr id="19650" name="Text Box 194">
            <a:extLst>
              <a:ext uri="{FF2B5EF4-FFF2-40B4-BE49-F238E27FC236}">
                <a16:creationId xmlns:a16="http://schemas.microsoft.com/office/drawing/2014/main" id="{21DFCA0B-A754-4ECD-B4AC-7819A002D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399" y="5743925"/>
            <a:ext cx="9906001" cy="52322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10. a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được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gọi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là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hệ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số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góc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của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đường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thẳng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 y = ax +b 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 0).</a:t>
            </a:r>
          </a:p>
        </p:txBody>
      </p:sp>
      <p:sp>
        <p:nvSpPr>
          <p:cNvPr id="19651" name="Text Box 195">
            <a:extLst>
              <a:ext uri="{FF2B5EF4-FFF2-40B4-BE49-F238E27FC236}">
                <a16:creationId xmlns:a16="http://schemas.microsoft.com/office/drawing/2014/main" id="{D4DE2FC5-19A2-4586-95A2-66B67A883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838200"/>
            <a:ext cx="596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I/Tóm tắt các kiến thức cần nhớ :</a:t>
            </a:r>
          </a:p>
        </p:txBody>
      </p:sp>
      <p:sp>
        <p:nvSpPr>
          <p:cNvPr id="6149" name="WordArt 203">
            <a:extLst>
              <a:ext uri="{FF2B5EF4-FFF2-40B4-BE49-F238E27FC236}">
                <a16:creationId xmlns:a16="http://schemas.microsoft.com/office/drawing/2014/main" id="{E4B6F199-8B0F-4242-9800-F401AF6854B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86200" y="381000"/>
            <a:ext cx="5334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ÔN TẬP CHƯƠNG II</a:t>
            </a: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sz="3600" b="1" i="0" u="none" strike="noStrike" kern="10" cap="none" spc="0" normalizeH="0" baseline="0" noProof="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tiết</a:t>
            </a: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2)</a:t>
            </a:r>
            <a:r>
              <a:rPr kumimoji="0" lang="vi-VN" sz="3600" b="1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3600" b="1" i="0" u="none" strike="noStrike" kern="10" cap="none" spc="0" normalizeH="0" baseline="0" noProof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" name="Group 212">
            <a:extLst>
              <a:ext uri="{FF2B5EF4-FFF2-40B4-BE49-F238E27FC236}">
                <a16:creationId xmlns:a16="http://schemas.microsoft.com/office/drawing/2014/main" id="{D4D32E24-0951-4CA6-B473-9DBF063E0C99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2209800"/>
            <a:ext cx="2838450" cy="2971800"/>
            <a:chOff x="672" y="1344"/>
            <a:chExt cx="1788" cy="1872"/>
          </a:xfrm>
        </p:grpSpPr>
        <p:graphicFrame>
          <p:nvGraphicFramePr>
            <p:cNvPr id="6179" name="Object 142">
              <a:extLst>
                <a:ext uri="{FF2B5EF4-FFF2-40B4-BE49-F238E27FC236}">
                  <a16:creationId xmlns:a16="http://schemas.microsoft.com/office/drawing/2014/main" id="{AC156151-46EE-4114-AFA6-6BE24002EE6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48" y="2548"/>
            <a:ext cx="192" cy="1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05" name="Equation" r:id="rId3" imgW="133480" imgH="133196" progId="Equation.3">
                    <p:embed/>
                  </p:oleObj>
                </mc:Choice>
                <mc:Fallback>
                  <p:oleObj name="Equation" r:id="rId3" imgW="133480" imgH="133196" progId="Equation.3">
                    <p:embed/>
                    <p:pic>
                      <p:nvPicPr>
                        <p:cNvPr id="6179" name="Object 142">
                          <a:extLst>
                            <a:ext uri="{FF2B5EF4-FFF2-40B4-BE49-F238E27FC236}">
                              <a16:creationId xmlns:a16="http://schemas.microsoft.com/office/drawing/2014/main" id="{AC156151-46EE-4114-AFA6-6BE24002EE6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2548"/>
                          <a:ext cx="192" cy="1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80" name="Object 184">
              <a:extLst>
                <a:ext uri="{FF2B5EF4-FFF2-40B4-BE49-F238E27FC236}">
                  <a16:creationId xmlns:a16="http://schemas.microsoft.com/office/drawing/2014/main" id="{8318FD22-DF46-4FD7-B308-9BB15B4AA9E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32" y="2560"/>
            <a:ext cx="173" cy="1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06" name="Equation" r:id="rId5" imgW="133480" imgH="133196" progId="Equation.3">
                    <p:embed/>
                  </p:oleObj>
                </mc:Choice>
                <mc:Fallback>
                  <p:oleObj name="Equation" r:id="rId5" imgW="133480" imgH="133196" progId="Equation.3">
                    <p:embed/>
                    <p:pic>
                      <p:nvPicPr>
                        <p:cNvPr id="6180" name="Object 184">
                          <a:extLst>
                            <a:ext uri="{FF2B5EF4-FFF2-40B4-BE49-F238E27FC236}">
                              <a16:creationId xmlns:a16="http://schemas.microsoft.com/office/drawing/2014/main" id="{8318FD22-DF46-4FD7-B308-9BB15B4AA9E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2" y="2560"/>
                          <a:ext cx="173" cy="1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81" name="Text Box 144">
              <a:extLst>
                <a:ext uri="{FF2B5EF4-FFF2-40B4-BE49-F238E27FC236}">
                  <a16:creationId xmlns:a16="http://schemas.microsoft.com/office/drawing/2014/main" id="{7CB5971D-3BD0-454D-BC7D-38951BB8C7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" y="1440"/>
              <a:ext cx="26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T</a:t>
              </a:r>
            </a:p>
          </p:txBody>
        </p:sp>
        <p:sp>
          <p:nvSpPr>
            <p:cNvPr id="6182" name="Line 145">
              <a:extLst>
                <a:ext uri="{FF2B5EF4-FFF2-40B4-BE49-F238E27FC236}">
                  <a16:creationId xmlns:a16="http://schemas.microsoft.com/office/drawing/2014/main" id="{73F1BFA7-FD8E-45D5-9216-BE64861102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1632"/>
              <a:ext cx="1488" cy="1584"/>
            </a:xfrm>
            <a:prstGeom prst="line">
              <a:avLst/>
            </a:prstGeom>
            <a:noFill/>
            <a:ln w="38100">
              <a:solidFill>
                <a:srgbClr val="6600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Ntimes new roman" pitchFamily="34" charset="0"/>
                <a:ea typeface="+mn-ea"/>
                <a:cs typeface="+mn-cs"/>
              </a:endParaRPr>
            </a:p>
          </p:txBody>
        </p:sp>
        <p:sp>
          <p:nvSpPr>
            <p:cNvPr id="6183" name="Text Box 146">
              <a:extLst>
                <a:ext uri="{FF2B5EF4-FFF2-40B4-BE49-F238E27FC236}">
                  <a16:creationId xmlns:a16="http://schemas.microsoft.com/office/drawing/2014/main" id="{3137A862-C2C2-4F3D-887A-2FF008E8A2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0" y="2694"/>
              <a:ext cx="27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</a:t>
              </a:r>
            </a:p>
          </p:txBody>
        </p:sp>
        <p:sp>
          <p:nvSpPr>
            <p:cNvPr id="6184" name="Text Box 147">
              <a:extLst>
                <a:ext uri="{FF2B5EF4-FFF2-40B4-BE49-F238E27FC236}">
                  <a16:creationId xmlns:a16="http://schemas.microsoft.com/office/drawing/2014/main" id="{7881154C-1D03-4F3A-BC9E-D555738B8E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2702734">
              <a:off x="1291" y="1877"/>
              <a:ext cx="78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0" u="none" strike="noStrike" kern="1200" cap="none" spc="0" normalizeH="0" baseline="0" noProof="0">
                  <a:ln>
                    <a:noFill/>
                  </a:ln>
                  <a:solidFill>
                    <a:srgbClr val="660033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 = ax + b</a:t>
              </a:r>
            </a:p>
          </p:txBody>
        </p:sp>
        <p:sp>
          <p:nvSpPr>
            <p:cNvPr id="6185" name="Text Box 148">
              <a:extLst>
                <a:ext uri="{FF2B5EF4-FFF2-40B4-BE49-F238E27FC236}">
                  <a16:creationId xmlns:a16="http://schemas.microsoft.com/office/drawing/2014/main" id="{705E0C7F-C11C-4006-B617-B67D02A48E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026774">
              <a:off x="1178" y="2559"/>
              <a:ext cx="1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)</a:t>
              </a:r>
            </a:p>
          </p:txBody>
        </p:sp>
        <p:sp>
          <p:nvSpPr>
            <p:cNvPr id="6186" name="Text Box 169">
              <a:extLst>
                <a:ext uri="{FF2B5EF4-FFF2-40B4-BE49-F238E27FC236}">
                  <a16:creationId xmlns:a16="http://schemas.microsoft.com/office/drawing/2014/main" id="{8A45123D-522A-460E-BCE7-6681FFA08D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2" y="2748"/>
              <a:ext cx="2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O</a:t>
              </a:r>
            </a:p>
          </p:txBody>
        </p:sp>
        <p:sp>
          <p:nvSpPr>
            <p:cNvPr id="6187" name="Line 171">
              <a:extLst>
                <a:ext uri="{FF2B5EF4-FFF2-40B4-BE49-F238E27FC236}">
                  <a16:creationId xmlns:a16="http://schemas.microsoft.com/office/drawing/2014/main" id="{31EFD2FB-7D30-4903-81ED-D1811B78FE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754"/>
              <a:ext cx="1584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Ntimes new roman" pitchFamily="34" charset="0"/>
                <a:ea typeface="+mn-ea"/>
                <a:cs typeface="+mn-cs"/>
              </a:endParaRPr>
            </a:p>
          </p:txBody>
        </p:sp>
        <p:sp>
          <p:nvSpPr>
            <p:cNvPr id="6188" name="Line 172">
              <a:extLst>
                <a:ext uri="{FF2B5EF4-FFF2-40B4-BE49-F238E27FC236}">
                  <a16:creationId xmlns:a16="http://schemas.microsoft.com/office/drawing/2014/main" id="{220C76E6-9E2E-494F-A250-FF0C3CEFE7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56" y="1458"/>
              <a:ext cx="0" cy="1616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Ntimes new roman" pitchFamily="34" charset="0"/>
                <a:ea typeface="+mn-ea"/>
                <a:cs typeface="+mn-cs"/>
              </a:endParaRPr>
            </a:p>
          </p:txBody>
        </p:sp>
        <p:sp>
          <p:nvSpPr>
            <p:cNvPr id="6189" name="Text Box 176">
              <a:extLst>
                <a:ext uri="{FF2B5EF4-FFF2-40B4-BE49-F238E27FC236}">
                  <a16:creationId xmlns:a16="http://schemas.microsoft.com/office/drawing/2014/main" id="{C9FC7D1E-3ECE-4418-A190-818A23E762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6" y="2658"/>
              <a:ext cx="2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x</a:t>
              </a:r>
            </a:p>
          </p:txBody>
        </p:sp>
        <p:sp>
          <p:nvSpPr>
            <p:cNvPr id="6190" name="Text Box 177">
              <a:extLst>
                <a:ext uri="{FF2B5EF4-FFF2-40B4-BE49-F238E27FC236}">
                  <a16:creationId xmlns:a16="http://schemas.microsoft.com/office/drawing/2014/main" id="{4E8C4AB3-CE26-4892-9DE2-B5010B516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344"/>
              <a:ext cx="2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sp>
          <p:nvSpPr>
            <p:cNvPr id="6191" name="Line 178">
              <a:extLst>
                <a:ext uri="{FF2B5EF4-FFF2-40B4-BE49-F238E27FC236}">
                  <a16:creationId xmlns:a16="http://schemas.microsoft.com/office/drawing/2014/main" id="{C3966C68-EA55-47A7-A945-EC4993604C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20" y="1680"/>
              <a:ext cx="1440" cy="1536"/>
            </a:xfrm>
            <a:prstGeom prst="line">
              <a:avLst/>
            </a:prstGeom>
            <a:noFill/>
            <a:ln w="38100">
              <a:solidFill>
                <a:srgbClr val="6600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Ntimes new roman" pitchFamily="34" charset="0"/>
                <a:ea typeface="+mn-ea"/>
                <a:cs typeface="+mn-cs"/>
              </a:endParaRPr>
            </a:p>
          </p:txBody>
        </p:sp>
        <p:sp>
          <p:nvSpPr>
            <p:cNvPr id="6192" name="Text Box 179">
              <a:extLst>
                <a:ext uri="{FF2B5EF4-FFF2-40B4-BE49-F238E27FC236}">
                  <a16:creationId xmlns:a16="http://schemas.microsoft.com/office/drawing/2014/main" id="{8B9A53D9-308E-4A6B-9495-ACDD386DD6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3001430">
              <a:off x="1761" y="2127"/>
              <a:ext cx="56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0" u="none" strike="noStrike" kern="1200" cap="none" spc="0" normalizeH="0" baseline="0" noProof="0">
                  <a:ln>
                    <a:noFill/>
                  </a:ln>
                  <a:solidFill>
                    <a:srgbClr val="660033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 = ax </a:t>
              </a:r>
            </a:p>
          </p:txBody>
        </p:sp>
        <p:sp>
          <p:nvSpPr>
            <p:cNvPr id="6193" name="Text Box 183">
              <a:extLst>
                <a:ext uri="{FF2B5EF4-FFF2-40B4-BE49-F238E27FC236}">
                  <a16:creationId xmlns:a16="http://schemas.microsoft.com/office/drawing/2014/main" id="{0485BD49-2C67-4BCE-82A9-7F9B145895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026774">
              <a:off x="1530" y="2559"/>
              <a:ext cx="1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)</a:t>
              </a:r>
            </a:p>
          </p:txBody>
        </p:sp>
        <p:sp>
          <p:nvSpPr>
            <p:cNvPr id="6194" name="Text Box 190">
              <a:extLst>
                <a:ext uri="{FF2B5EF4-FFF2-40B4-BE49-F238E27FC236}">
                  <a16:creationId xmlns:a16="http://schemas.microsoft.com/office/drawing/2014/main" id="{67EBFE50-ABA0-4BC8-B414-B782D7D526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2142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b</a:t>
              </a:r>
            </a:p>
          </p:txBody>
        </p:sp>
        <p:sp>
          <p:nvSpPr>
            <p:cNvPr id="6195" name="Line 209">
              <a:extLst>
                <a:ext uri="{FF2B5EF4-FFF2-40B4-BE49-F238E27FC236}">
                  <a16:creationId xmlns:a16="http://schemas.microsoft.com/office/drawing/2014/main" id="{14EAE76A-3460-4852-B112-66CD43554F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40" y="1728"/>
              <a:ext cx="624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Ntimes new roman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3" name="Group 224">
            <a:extLst>
              <a:ext uri="{FF2B5EF4-FFF2-40B4-BE49-F238E27FC236}">
                <a16:creationId xmlns:a16="http://schemas.microsoft.com/office/drawing/2014/main" id="{BACD7E2E-FE02-4E97-9A0D-74373906382C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2363787"/>
            <a:ext cx="3449638" cy="2970213"/>
            <a:chOff x="2688" y="1440"/>
            <a:chExt cx="2173" cy="1871"/>
          </a:xfrm>
        </p:grpSpPr>
        <p:sp>
          <p:nvSpPr>
            <p:cNvPr id="6162" name="Text Box 150">
              <a:extLst>
                <a:ext uri="{FF2B5EF4-FFF2-40B4-BE49-F238E27FC236}">
                  <a16:creationId xmlns:a16="http://schemas.microsoft.com/office/drawing/2014/main" id="{CD332203-40CC-4DA6-AF32-A5BD94B937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0" y="1832"/>
              <a:ext cx="26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T</a:t>
              </a:r>
            </a:p>
          </p:txBody>
        </p:sp>
        <p:sp>
          <p:nvSpPr>
            <p:cNvPr id="6163" name="Text Box 151">
              <a:extLst>
                <a:ext uri="{FF2B5EF4-FFF2-40B4-BE49-F238E27FC236}">
                  <a16:creationId xmlns:a16="http://schemas.microsoft.com/office/drawing/2014/main" id="{13F78629-E257-4E05-B309-09165CBF81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2408"/>
              <a:ext cx="27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</a:t>
              </a:r>
            </a:p>
          </p:txBody>
        </p:sp>
        <p:sp>
          <p:nvSpPr>
            <p:cNvPr id="6164" name="Text Box 152">
              <a:extLst>
                <a:ext uri="{FF2B5EF4-FFF2-40B4-BE49-F238E27FC236}">
                  <a16:creationId xmlns:a16="http://schemas.microsoft.com/office/drawing/2014/main" id="{14474BE7-0B72-4103-8E06-D21F49CCD7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3480079">
              <a:off x="2419" y="1813"/>
              <a:ext cx="78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0" u="none" strike="noStrike" kern="1200" cap="none" spc="0" normalizeH="0" baseline="0" noProof="0">
                  <a:ln>
                    <a:noFill/>
                  </a:ln>
                  <a:solidFill>
                    <a:srgbClr val="660033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 = ax + b</a:t>
              </a:r>
            </a:p>
          </p:txBody>
        </p:sp>
        <p:sp>
          <p:nvSpPr>
            <p:cNvPr id="6165" name="Text Box 153">
              <a:extLst>
                <a:ext uri="{FF2B5EF4-FFF2-40B4-BE49-F238E27FC236}">
                  <a16:creationId xmlns:a16="http://schemas.microsoft.com/office/drawing/2014/main" id="{B6F5965A-319C-4061-A61B-DA2FCA8604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8248168">
              <a:off x="3563" y="2116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)</a:t>
              </a:r>
            </a:p>
          </p:txBody>
        </p:sp>
        <p:graphicFrame>
          <p:nvGraphicFramePr>
            <p:cNvPr id="6166" name="Object 157">
              <a:extLst>
                <a:ext uri="{FF2B5EF4-FFF2-40B4-BE49-F238E27FC236}">
                  <a16:creationId xmlns:a16="http://schemas.microsoft.com/office/drawing/2014/main" id="{13A4D1F9-7734-4A86-9E06-475CC8029D0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26" y="2212"/>
            <a:ext cx="178" cy="1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07" name="Equation" r:id="rId7" imgW="133480" imgH="133196" progId="Equation.3">
                    <p:embed/>
                  </p:oleObj>
                </mc:Choice>
                <mc:Fallback>
                  <p:oleObj name="Equation" r:id="rId7" imgW="133480" imgH="133196" progId="Equation.3">
                    <p:embed/>
                    <p:pic>
                      <p:nvPicPr>
                        <p:cNvPr id="6166" name="Object 157">
                          <a:extLst>
                            <a:ext uri="{FF2B5EF4-FFF2-40B4-BE49-F238E27FC236}">
                              <a16:creationId xmlns:a16="http://schemas.microsoft.com/office/drawing/2014/main" id="{13A4D1F9-7734-4A86-9E06-475CC8029D0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6" y="2212"/>
                          <a:ext cx="178" cy="1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67" name="Line 158">
              <a:extLst>
                <a:ext uri="{FF2B5EF4-FFF2-40B4-BE49-F238E27FC236}">
                  <a16:creationId xmlns:a16="http://schemas.microsoft.com/office/drawing/2014/main" id="{1A14B0E8-5930-4B27-8031-E0A38C8EB7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28" y="1496"/>
              <a:ext cx="1056" cy="1728"/>
            </a:xfrm>
            <a:prstGeom prst="line">
              <a:avLst/>
            </a:prstGeom>
            <a:noFill/>
            <a:ln w="38100">
              <a:solidFill>
                <a:srgbClr val="6600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Ntimes new roman" pitchFamily="34" charset="0"/>
                <a:ea typeface="+mn-ea"/>
                <a:cs typeface="+mn-cs"/>
              </a:endParaRPr>
            </a:p>
          </p:txBody>
        </p:sp>
        <p:sp>
          <p:nvSpPr>
            <p:cNvPr id="6168" name="Line 162">
              <a:extLst>
                <a:ext uri="{FF2B5EF4-FFF2-40B4-BE49-F238E27FC236}">
                  <a16:creationId xmlns:a16="http://schemas.microsoft.com/office/drawing/2014/main" id="{FC2F8FAB-01B6-4046-BC3E-D896D7DFEE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4" y="2456"/>
              <a:ext cx="1957" cy="17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Ntimes new roman" pitchFamily="34" charset="0"/>
                <a:ea typeface="+mn-ea"/>
                <a:cs typeface="+mn-cs"/>
              </a:endParaRPr>
            </a:p>
          </p:txBody>
        </p:sp>
        <p:sp>
          <p:nvSpPr>
            <p:cNvPr id="6169" name="Line 163">
              <a:extLst>
                <a:ext uri="{FF2B5EF4-FFF2-40B4-BE49-F238E27FC236}">
                  <a16:creationId xmlns:a16="http://schemas.microsoft.com/office/drawing/2014/main" id="{A549BAFF-1009-49F2-8A50-B72D52FFAC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20" y="1587"/>
              <a:ext cx="0" cy="1637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Ntimes new roman" pitchFamily="34" charset="0"/>
                <a:ea typeface="+mn-ea"/>
                <a:cs typeface="+mn-cs"/>
              </a:endParaRPr>
            </a:p>
          </p:txBody>
        </p:sp>
        <p:sp>
          <p:nvSpPr>
            <p:cNvPr id="6170" name="Text Box 164">
              <a:extLst>
                <a:ext uri="{FF2B5EF4-FFF2-40B4-BE49-F238E27FC236}">
                  <a16:creationId xmlns:a16="http://schemas.microsoft.com/office/drawing/2014/main" id="{8CC984AE-54D2-4849-A191-3F19567D19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32" y="2390"/>
              <a:ext cx="2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x</a:t>
              </a:r>
            </a:p>
          </p:txBody>
        </p:sp>
        <p:sp>
          <p:nvSpPr>
            <p:cNvPr id="6171" name="Text Box 165">
              <a:extLst>
                <a:ext uri="{FF2B5EF4-FFF2-40B4-BE49-F238E27FC236}">
                  <a16:creationId xmlns:a16="http://schemas.microsoft.com/office/drawing/2014/main" id="{DE026E6A-FAF1-4730-AA65-D9838BA325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2" y="2392"/>
              <a:ext cx="2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O</a:t>
              </a:r>
            </a:p>
          </p:txBody>
        </p:sp>
        <p:sp>
          <p:nvSpPr>
            <p:cNvPr id="6172" name="Text Box 166">
              <a:extLst>
                <a:ext uri="{FF2B5EF4-FFF2-40B4-BE49-F238E27FC236}">
                  <a16:creationId xmlns:a16="http://schemas.microsoft.com/office/drawing/2014/main" id="{63D50006-D285-4CE8-B2BD-C47B425559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8" y="1496"/>
              <a:ext cx="2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sp>
          <p:nvSpPr>
            <p:cNvPr id="6173" name="Line 180">
              <a:extLst>
                <a:ext uri="{FF2B5EF4-FFF2-40B4-BE49-F238E27FC236}">
                  <a16:creationId xmlns:a16="http://schemas.microsoft.com/office/drawing/2014/main" id="{DA6E4AD5-47F9-46CE-B0C1-8A3B2580DC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96" y="1440"/>
              <a:ext cx="1056" cy="1728"/>
            </a:xfrm>
            <a:prstGeom prst="line">
              <a:avLst/>
            </a:prstGeom>
            <a:noFill/>
            <a:ln w="38100">
              <a:solidFill>
                <a:srgbClr val="6600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Ntimes new roman" pitchFamily="34" charset="0"/>
                <a:ea typeface="+mn-ea"/>
                <a:cs typeface="+mn-cs"/>
              </a:endParaRPr>
            </a:p>
          </p:txBody>
        </p:sp>
        <p:sp>
          <p:nvSpPr>
            <p:cNvPr id="6174" name="Text Box 181">
              <a:extLst>
                <a:ext uri="{FF2B5EF4-FFF2-40B4-BE49-F238E27FC236}">
                  <a16:creationId xmlns:a16="http://schemas.microsoft.com/office/drawing/2014/main" id="{CC9C2794-1022-4B2B-B31A-6557BB3F94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3480079">
              <a:off x="3101" y="1587"/>
              <a:ext cx="5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1" i="0" u="none" strike="noStrike" kern="1200" cap="none" spc="0" normalizeH="0" baseline="0" noProof="0">
                  <a:ln>
                    <a:noFill/>
                  </a:ln>
                  <a:solidFill>
                    <a:srgbClr val="660033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 = ax</a:t>
              </a:r>
            </a:p>
          </p:txBody>
        </p:sp>
        <p:sp>
          <p:nvSpPr>
            <p:cNvPr id="6175" name="Text Box 182">
              <a:extLst>
                <a:ext uri="{FF2B5EF4-FFF2-40B4-BE49-F238E27FC236}">
                  <a16:creationId xmlns:a16="http://schemas.microsoft.com/office/drawing/2014/main" id="{21256EA0-21FA-4B1D-883D-A710828E7D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8617248">
              <a:off x="3189" y="2116"/>
              <a:ext cx="44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)</a:t>
              </a:r>
            </a:p>
          </p:txBody>
        </p:sp>
        <p:graphicFrame>
          <p:nvGraphicFramePr>
            <p:cNvPr id="6176" name="Object 187">
              <a:extLst>
                <a:ext uri="{FF2B5EF4-FFF2-40B4-BE49-F238E27FC236}">
                  <a16:creationId xmlns:a16="http://schemas.microsoft.com/office/drawing/2014/main" id="{3924C580-C3E3-467C-B4D5-0BF5090521E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744" y="2255"/>
            <a:ext cx="168" cy="1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08" name="Equation" r:id="rId9" imgW="133480" imgH="133196" progId="Equation.3">
                    <p:embed/>
                  </p:oleObj>
                </mc:Choice>
                <mc:Fallback>
                  <p:oleObj name="Equation" r:id="rId9" imgW="133480" imgH="133196" progId="Equation.3">
                    <p:embed/>
                    <p:pic>
                      <p:nvPicPr>
                        <p:cNvPr id="6176" name="Object 187">
                          <a:extLst>
                            <a:ext uri="{FF2B5EF4-FFF2-40B4-BE49-F238E27FC236}">
                              <a16:creationId xmlns:a16="http://schemas.microsoft.com/office/drawing/2014/main" id="{3924C580-C3E3-467C-B4D5-0BF5090521E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4" y="2255"/>
                          <a:ext cx="168" cy="1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77" name="Text Box 191">
              <a:extLst>
                <a:ext uri="{FF2B5EF4-FFF2-40B4-BE49-F238E27FC236}">
                  <a16:creationId xmlns:a16="http://schemas.microsoft.com/office/drawing/2014/main" id="{34FA1D41-1851-4913-B546-BB4DEE7BD6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80" y="2984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b</a:t>
              </a:r>
            </a:p>
          </p:txBody>
        </p:sp>
        <p:sp>
          <p:nvSpPr>
            <p:cNvPr id="6178" name="Line 210">
              <a:extLst>
                <a:ext uri="{FF2B5EF4-FFF2-40B4-BE49-F238E27FC236}">
                  <a16:creationId xmlns:a16="http://schemas.microsoft.com/office/drawing/2014/main" id="{DB1B14FD-AA03-4AD6-86D8-D81852C490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36" y="2120"/>
              <a:ext cx="576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Ntimes new roman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4" name="Group 213">
            <a:extLst>
              <a:ext uri="{FF2B5EF4-FFF2-40B4-BE49-F238E27FC236}">
                <a16:creationId xmlns:a16="http://schemas.microsoft.com/office/drawing/2014/main" id="{42529277-3A0E-4FE3-B55F-33873C1FDE7F}"/>
              </a:ext>
            </a:extLst>
          </p:cNvPr>
          <p:cNvGrpSpPr>
            <a:grpSpLocks/>
          </p:cNvGrpSpPr>
          <p:nvPr/>
        </p:nvGrpSpPr>
        <p:grpSpPr bwMode="auto">
          <a:xfrm>
            <a:off x="1497013" y="5776920"/>
            <a:ext cx="9197974" cy="523875"/>
            <a:chOff x="385" y="4027"/>
            <a:chExt cx="5794" cy="330"/>
          </a:xfrm>
        </p:grpSpPr>
        <p:sp>
          <p:nvSpPr>
            <p:cNvPr id="6160" name="Text Box 214">
              <a:extLst>
                <a:ext uri="{FF2B5EF4-FFF2-40B4-BE49-F238E27FC236}">
                  <a16:creationId xmlns:a16="http://schemas.microsoft.com/office/drawing/2014/main" id="{2BAEC961-1652-4212-8C91-FF6958C36F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" y="4027"/>
              <a:ext cx="5794" cy="33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sng" strike="noStrike" kern="120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CÂU 10</a:t>
              </a: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: Khi </a:t>
              </a:r>
              <a:r>
                <a:rPr kumimoji="0" lang="en-US" alt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nào</a:t>
              </a: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en-US" alt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thì</a:t>
              </a: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en-US" alt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góc</a:t>
              </a: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    </a:t>
              </a:r>
              <a:r>
                <a:rPr kumimoji="0" lang="en-US" alt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là</a:t>
              </a: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en-US" alt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một</a:t>
              </a: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en-US" alt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góc</a:t>
              </a: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en-US" alt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nhọn</a:t>
              </a: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? </a:t>
              </a:r>
              <a:r>
                <a:rPr kumimoji="0" lang="en-US" alt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một</a:t>
              </a: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en-US" alt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góc</a:t>
              </a: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en-US" alt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tù</a:t>
              </a: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? </a:t>
              </a:r>
            </a:p>
          </p:txBody>
        </p:sp>
        <p:graphicFrame>
          <p:nvGraphicFramePr>
            <p:cNvPr id="6161" name="Object 215">
              <a:extLst>
                <a:ext uri="{FF2B5EF4-FFF2-40B4-BE49-F238E27FC236}">
                  <a16:creationId xmlns:a16="http://schemas.microsoft.com/office/drawing/2014/main" id="{7A12A151-59F9-4527-91CF-E09674E5D7A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37" y="4140"/>
            <a:ext cx="181" cy="1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09" name="Equation" r:id="rId11" imgW="133480" imgH="133196" progId="Equation.3">
                    <p:embed/>
                  </p:oleObj>
                </mc:Choice>
                <mc:Fallback>
                  <p:oleObj name="Equation" r:id="rId11" imgW="133480" imgH="133196" progId="Equation.3">
                    <p:embed/>
                    <p:pic>
                      <p:nvPicPr>
                        <p:cNvPr id="6161" name="Object 215">
                          <a:extLst>
                            <a:ext uri="{FF2B5EF4-FFF2-40B4-BE49-F238E27FC236}">
                              <a16:creationId xmlns:a16="http://schemas.microsoft.com/office/drawing/2014/main" id="{7A12A151-59F9-4527-91CF-E09674E5D7A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7" y="4140"/>
                          <a:ext cx="181" cy="1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218">
            <a:extLst>
              <a:ext uri="{FF2B5EF4-FFF2-40B4-BE49-F238E27FC236}">
                <a16:creationId xmlns:a16="http://schemas.microsoft.com/office/drawing/2014/main" id="{D96AFFA3-9A16-4B78-B3B3-32CEB330538F}"/>
              </a:ext>
            </a:extLst>
          </p:cNvPr>
          <p:cNvGrpSpPr>
            <a:grpSpLocks/>
          </p:cNvGrpSpPr>
          <p:nvPr/>
        </p:nvGrpSpPr>
        <p:grpSpPr bwMode="auto">
          <a:xfrm>
            <a:off x="1705084" y="5129952"/>
            <a:ext cx="3625851" cy="519113"/>
            <a:chOff x="2096" y="2382"/>
            <a:chExt cx="2284" cy="327"/>
          </a:xfrm>
        </p:grpSpPr>
        <p:sp>
          <p:nvSpPr>
            <p:cNvPr id="6158" name="Text Box 219">
              <a:extLst>
                <a:ext uri="{FF2B5EF4-FFF2-40B4-BE49-F238E27FC236}">
                  <a16:creationId xmlns:a16="http://schemas.microsoft.com/office/drawing/2014/main" id="{2172EF9A-08D5-4FA2-B60D-33FF9B706C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382"/>
              <a:ext cx="226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  </a:t>
              </a:r>
              <a:r>
                <a:rPr kumimoji="0" lang="en-US" alt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là</a:t>
              </a: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en-US" alt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góc</a:t>
              </a: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en-US" alt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nhọn</a:t>
              </a: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en-US" alt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khi</a:t>
              </a:r>
              <a:r>
                <a:rPr kumimoji="0" lang="en-US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a &gt; 0</a:t>
              </a:r>
            </a:p>
          </p:txBody>
        </p:sp>
        <p:graphicFrame>
          <p:nvGraphicFramePr>
            <p:cNvPr id="6159" name="Object 220">
              <a:extLst>
                <a:ext uri="{FF2B5EF4-FFF2-40B4-BE49-F238E27FC236}">
                  <a16:creationId xmlns:a16="http://schemas.microsoft.com/office/drawing/2014/main" id="{C6ED7F97-2130-47CB-89CA-FDD034A0CC3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096" y="2475"/>
            <a:ext cx="214" cy="1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10" name="Equation" r:id="rId13" imgW="152428" imgH="142921" progId="Equation.DSMT4">
                    <p:embed/>
                  </p:oleObj>
                </mc:Choice>
                <mc:Fallback>
                  <p:oleObj name="Equation" r:id="rId13" imgW="152428" imgH="142921" progId="Equation.DSMT4">
                    <p:embed/>
                    <p:pic>
                      <p:nvPicPr>
                        <p:cNvPr id="6159" name="Object 220">
                          <a:extLst>
                            <a:ext uri="{FF2B5EF4-FFF2-40B4-BE49-F238E27FC236}">
                              <a16:creationId xmlns:a16="http://schemas.microsoft.com/office/drawing/2014/main" id="{C6ED7F97-2130-47CB-89CA-FDD034A0CC3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6" y="2475"/>
                          <a:ext cx="214" cy="1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221">
            <a:extLst>
              <a:ext uri="{FF2B5EF4-FFF2-40B4-BE49-F238E27FC236}">
                <a16:creationId xmlns:a16="http://schemas.microsoft.com/office/drawing/2014/main" id="{2A121BC2-CCCA-4621-B0F1-14D32CB15699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5119688"/>
            <a:ext cx="3170238" cy="519112"/>
            <a:chOff x="2096" y="2382"/>
            <a:chExt cx="1997" cy="327"/>
          </a:xfrm>
        </p:grpSpPr>
        <p:sp>
          <p:nvSpPr>
            <p:cNvPr id="6156" name="Text Box 222">
              <a:extLst>
                <a:ext uri="{FF2B5EF4-FFF2-40B4-BE49-F238E27FC236}">
                  <a16:creationId xmlns:a16="http://schemas.microsoft.com/office/drawing/2014/main" id="{3B9FF367-1998-4248-AE9D-A33FEC48C1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382"/>
              <a:ext cx="198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VNtimes new roman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  là góc tù khi a &lt; 0</a:t>
              </a:r>
            </a:p>
          </p:txBody>
        </p:sp>
        <p:graphicFrame>
          <p:nvGraphicFramePr>
            <p:cNvPr id="6157" name="Object 223">
              <a:extLst>
                <a:ext uri="{FF2B5EF4-FFF2-40B4-BE49-F238E27FC236}">
                  <a16:creationId xmlns:a16="http://schemas.microsoft.com/office/drawing/2014/main" id="{F0C90379-80B8-4C29-805A-D25538E2EC8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096" y="2475"/>
            <a:ext cx="214" cy="1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11" name="Equation" r:id="rId15" imgW="152428" imgH="142921" progId="Equation.DSMT4">
                    <p:embed/>
                  </p:oleObj>
                </mc:Choice>
                <mc:Fallback>
                  <p:oleObj name="Equation" r:id="rId15" imgW="152428" imgH="142921" progId="Equation.DSMT4">
                    <p:embed/>
                    <p:pic>
                      <p:nvPicPr>
                        <p:cNvPr id="6157" name="Object 223">
                          <a:extLst>
                            <a:ext uri="{FF2B5EF4-FFF2-40B4-BE49-F238E27FC236}">
                              <a16:creationId xmlns:a16="http://schemas.microsoft.com/office/drawing/2014/main" id="{F0C90379-80B8-4C29-805A-D25538E2EC8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6" y="2475"/>
                          <a:ext cx="214" cy="1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2" name="WordArt 86">
            <a:extLst>
              <a:ext uri="{FF2B5EF4-FFF2-40B4-BE49-F238E27FC236}">
                <a16:creationId xmlns:a16="http://schemas.microsoft.com/office/drawing/2014/main" id="{408674FE-5EE4-4EF2-91B9-699F2B928F5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95600" y="457200"/>
            <a:ext cx="9906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 err="1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3600" b="0" i="0" u="none" strike="noStrike" kern="10" cap="none" spc="0" normalizeH="0" baseline="0" noProof="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99" grpId="0" animBg="1"/>
      <p:bldP spid="196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image002">
            <a:extLst>
              <a:ext uri="{FF2B5EF4-FFF2-40B4-BE49-F238E27FC236}">
                <a16:creationId xmlns:a16="http://schemas.microsoft.com/office/drawing/2014/main" id="{387094FF-C3A0-4859-B92D-E2916816D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3414">
            <a:off x="6095806" y="775380"/>
            <a:ext cx="1299353" cy="2803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7" name="Picture 3" descr="image003">
            <a:extLst>
              <a:ext uri="{FF2B5EF4-FFF2-40B4-BE49-F238E27FC236}">
                <a16:creationId xmlns:a16="http://schemas.microsoft.com/office/drawing/2014/main" id="{A993934E-0456-438C-921D-8B7AF272F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34473">
            <a:off x="7294071" y="261830"/>
            <a:ext cx="1235409" cy="156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8" name="Picture 4" descr="image004">
            <a:extLst>
              <a:ext uri="{FF2B5EF4-FFF2-40B4-BE49-F238E27FC236}">
                <a16:creationId xmlns:a16="http://schemas.microsoft.com/office/drawing/2014/main" id="{5151AB6A-2CC7-4440-BA9B-02BD398A37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34650">
            <a:off x="8686726" y="-128788"/>
            <a:ext cx="1805793" cy="1851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9" name="Picture 5" descr="image005">
            <a:extLst>
              <a:ext uri="{FF2B5EF4-FFF2-40B4-BE49-F238E27FC236}">
                <a16:creationId xmlns:a16="http://schemas.microsoft.com/office/drawing/2014/main" id="{98401FAC-4CCD-4D31-99FF-8E1069500D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65050">
            <a:off x="8430599" y="447644"/>
            <a:ext cx="3637164" cy="1299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0" name="Picture 6" descr="image006">
            <a:extLst>
              <a:ext uri="{FF2B5EF4-FFF2-40B4-BE49-F238E27FC236}">
                <a16:creationId xmlns:a16="http://schemas.microsoft.com/office/drawing/2014/main" id="{D1D07955-F4C4-4DFE-9ECB-5ADF817AE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1358">
            <a:off x="6964386" y="1063460"/>
            <a:ext cx="2218180" cy="933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1" name="Picture 7" descr="image007">
            <a:extLst>
              <a:ext uri="{FF2B5EF4-FFF2-40B4-BE49-F238E27FC236}">
                <a16:creationId xmlns:a16="http://schemas.microsoft.com/office/drawing/2014/main" id="{7EF49431-BD85-452F-B12E-B6C0B919F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83440">
            <a:off x="6719363" y="1167284"/>
            <a:ext cx="2291771" cy="209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2" name="Picture 8" descr="image008">
            <a:extLst>
              <a:ext uri="{FF2B5EF4-FFF2-40B4-BE49-F238E27FC236}">
                <a16:creationId xmlns:a16="http://schemas.microsoft.com/office/drawing/2014/main" id="{333A60A8-BE00-46FA-B2FD-952E6AA2A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611" y="2265677"/>
            <a:ext cx="1662556" cy="1145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3" name="Picture 9" descr="image009">
            <a:extLst>
              <a:ext uri="{FF2B5EF4-FFF2-40B4-BE49-F238E27FC236}">
                <a16:creationId xmlns:a16="http://schemas.microsoft.com/office/drawing/2014/main" id="{2AD786E9-C7A7-40FB-A86D-AA7E64159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1514272"/>
            <a:ext cx="1555009" cy="1183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4" name="Picture 10" descr="image010">
            <a:extLst>
              <a:ext uri="{FF2B5EF4-FFF2-40B4-BE49-F238E27FC236}">
                <a16:creationId xmlns:a16="http://schemas.microsoft.com/office/drawing/2014/main" id="{F1849C46-426F-4C7B-A257-E92D0B3046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9701" y="2138305"/>
            <a:ext cx="1676335" cy="53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5" name="Picture 11" descr="image011">
            <a:extLst>
              <a:ext uri="{FF2B5EF4-FFF2-40B4-BE49-F238E27FC236}">
                <a16:creationId xmlns:a16="http://schemas.microsoft.com/office/drawing/2014/main" id="{DD26EB5F-2A8D-4A0F-BE7B-847C5F890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9739" y="2273480"/>
            <a:ext cx="1745481" cy="889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6" name="Picture 12" descr="image012">
            <a:extLst>
              <a:ext uri="{FF2B5EF4-FFF2-40B4-BE49-F238E27FC236}">
                <a16:creationId xmlns:a16="http://schemas.microsoft.com/office/drawing/2014/main" id="{484B1903-716B-4E62-A08F-72BBFBB07B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187" y="2989849"/>
            <a:ext cx="1879968" cy="1181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7" name="Picture 13" descr="image013">
            <a:extLst>
              <a:ext uri="{FF2B5EF4-FFF2-40B4-BE49-F238E27FC236}">
                <a16:creationId xmlns:a16="http://schemas.microsoft.com/office/drawing/2014/main" id="{C0E2C107-7746-41B8-A1D9-E45C97094B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73038">
            <a:off x="9788413" y="2970776"/>
            <a:ext cx="1530675" cy="1328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8" name="Picture 14" descr="image014">
            <a:extLst>
              <a:ext uri="{FF2B5EF4-FFF2-40B4-BE49-F238E27FC236}">
                <a16:creationId xmlns:a16="http://schemas.microsoft.com/office/drawing/2014/main" id="{68411498-4653-4901-B9E9-5A3BC1570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2371" y="3655513"/>
            <a:ext cx="1857533" cy="496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9" name="Picture 15" descr="image015">
            <a:extLst>
              <a:ext uri="{FF2B5EF4-FFF2-40B4-BE49-F238E27FC236}">
                <a16:creationId xmlns:a16="http://schemas.microsoft.com/office/drawing/2014/main" id="{A9945F71-F7C3-4AC2-87DC-2C686D198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9750" y="3719809"/>
            <a:ext cx="1629370" cy="87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0" name="Picture 16" descr="image016">
            <a:extLst>
              <a:ext uri="{FF2B5EF4-FFF2-40B4-BE49-F238E27FC236}">
                <a16:creationId xmlns:a16="http://schemas.microsoft.com/office/drawing/2014/main" id="{FE7B2D51-18C8-4561-866A-0E3A90AF7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34366">
            <a:off x="5818985" y="3012006"/>
            <a:ext cx="2217597" cy="2396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1" name="Picture 17" descr="image017">
            <a:extLst>
              <a:ext uri="{FF2B5EF4-FFF2-40B4-BE49-F238E27FC236}">
                <a16:creationId xmlns:a16="http://schemas.microsoft.com/office/drawing/2014/main" id="{A60D9766-A19C-4752-8FA5-9E5CB66EB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8849" y="4477307"/>
            <a:ext cx="1575593" cy="790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2" name="Picture 18" descr="image018">
            <a:extLst>
              <a:ext uri="{FF2B5EF4-FFF2-40B4-BE49-F238E27FC236}">
                <a16:creationId xmlns:a16="http://schemas.microsoft.com/office/drawing/2014/main" id="{89753CAB-1D55-4F7A-AEA7-4141F4685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2841" y="3932172"/>
            <a:ext cx="1360326" cy="1012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3" name="Picture 19" descr="image019">
            <a:extLst>
              <a:ext uri="{FF2B5EF4-FFF2-40B4-BE49-F238E27FC236}">
                <a16:creationId xmlns:a16="http://schemas.microsoft.com/office/drawing/2014/main" id="{4697FF61-EFF7-45A1-814B-6DD56177A9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8014" y="4544789"/>
            <a:ext cx="1523004" cy="684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4" name="Picture 20" descr="image020">
            <a:extLst>
              <a:ext uri="{FF2B5EF4-FFF2-40B4-BE49-F238E27FC236}">
                <a16:creationId xmlns:a16="http://schemas.microsoft.com/office/drawing/2014/main" id="{AE3B0D72-DC78-4213-AD01-26FD4EB36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59575">
            <a:off x="7650722" y="4753433"/>
            <a:ext cx="920801" cy="141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5" name="Picture 21" descr="image021">
            <a:extLst>
              <a:ext uri="{FF2B5EF4-FFF2-40B4-BE49-F238E27FC236}">
                <a16:creationId xmlns:a16="http://schemas.microsoft.com/office/drawing/2014/main" id="{2368C458-DE1D-4BE8-A9AB-FE62D440D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6854">
            <a:off x="8349676" y="5121841"/>
            <a:ext cx="2138305" cy="103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6" name="Picture 22" descr="image022">
            <a:extLst>
              <a:ext uri="{FF2B5EF4-FFF2-40B4-BE49-F238E27FC236}">
                <a16:creationId xmlns:a16="http://schemas.microsoft.com/office/drawing/2014/main" id="{2EEC0782-DCC7-44BE-856D-1E1A59FED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74344">
            <a:off x="8332490" y="5524746"/>
            <a:ext cx="1882526" cy="723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7" name="Picture 23" descr="image023">
            <a:extLst>
              <a:ext uri="{FF2B5EF4-FFF2-40B4-BE49-F238E27FC236}">
                <a16:creationId xmlns:a16="http://schemas.microsoft.com/office/drawing/2014/main" id="{471D6A77-63CE-4E35-8784-6AFE394BB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49426">
            <a:off x="8448321" y="5347594"/>
            <a:ext cx="1672788" cy="1506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8" name="Picture 24" descr="image024">
            <a:extLst>
              <a:ext uri="{FF2B5EF4-FFF2-40B4-BE49-F238E27FC236}">
                <a16:creationId xmlns:a16="http://schemas.microsoft.com/office/drawing/2014/main" id="{8D8C5831-1C40-4BE1-A497-E8AC0489C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128" y="3087549"/>
            <a:ext cx="2455956" cy="2815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9" name="Picture 25" descr="image025">
            <a:extLst>
              <a:ext uri="{FF2B5EF4-FFF2-40B4-BE49-F238E27FC236}">
                <a16:creationId xmlns:a16="http://schemas.microsoft.com/office/drawing/2014/main" id="{ABC2BC64-656D-4444-AD19-DB12650C2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9694">
            <a:off x="2330930" y="5074642"/>
            <a:ext cx="2056456" cy="734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0" name="Picture 26" descr="image026">
            <a:extLst>
              <a:ext uri="{FF2B5EF4-FFF2-40B4-BE49-F238E27FC236}">
                <a16:creationId xmlns:a16="http://schemas.microsoft.com/office/drawing/2014/main" id="{A7A768FD-FEAD-4513-8CB3-0CEFA81DC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1395">
            <a:off x="1536515" y="5014153"/>
            <a:ext cx="2816116" cy="1122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1" name="Picture 27" descr="image027">
            <a:extLst>
              <a:ext uri="{FF2B5EF4-FFF2-40B4-BE49-F238E27FC236}">
                <a16:creationId xmlns:a16="http://schemas.microsoft.com/office/drawing/2014/main" id="{D72CDF3C-2905-4E55-BD41-D38592D81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54140">
            <a:off x="2344211" y="5060865"/>
            <a:ext cx="1709781" cy="2112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2" name="Picture 28" descr="image028">
            <a:extLst>
              <a:ext uri="{FF2B5EF4-FFF2-40B4-BE49-F238E27FC236}">
                <a16:creationId xmlns:a16="http://schemas.microsoft.com/office/drawing/2014/main" id="{C03FF794-7AC2-4009-BA21-46F14BAFC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00027">
            <a:off x="4390885" y="4920191"/>
            <a:ext cx="1479947" cy="214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3" name="Picture 29" descr="image029">
            <a:extLst>
              <a:ext uri="{FF2B5EF4-FFF2-40B4-BE49-F238E27FC236}">
                <a16:creationId xmlns:a16="http://schemas.microsoft.com/office/drawing/2014/main" id="{DDBDD8BF-CB4D-4AC1-A2F9-136CFA60F7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53709">
            <a:off x="3966582" y="5038330"/>
            <a:ext cx="1601171" cy="82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4" name="Picture 30" descr="image030">
            <a:extLst>
              <a:ext uri="{FF2B5EF4-FFF2-40B4-BE49-F238E27FC236}">
                <a16:creationId xmlns:a16="http://schemas.microsoft.com/office/drawing/2014/main" id="{017B5913-2E00-4932-9C8C-B10BAD45F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31961">
            <a:off x="5278161" y="4967015"/>
            <a:ext cx="1555560" cy="13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5" name="Picture 31" descr="image031">
            <a:extLst>
              <a:ext uri="{FF2B5EF4-FFF2-40B4-BE49-F238E27FC236}">
                <a16:creationId xmlns:a16="http://schemas.microsoft.com/office/drawing/2014/main" id="{539B4958-0A59-49CE-9283-1E0D8B778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617" y="4773333"/>
            <a:ext cx="1783003" cy="77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6" name="Picture 32" descr="image032">
            <a:extLst>
              <a:ext uri="{FF2B5EF4-FFF2-40B4-BE49-F238E27FC236}">
                <a16:creationId xmlns:a16="http://schemas.microsoft.com/office/drawing/2014/main" id="{7879A5E2-D3E8-4B0F-A5EF-8C32CC874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1508">
            <a:off x="3217535" y="2677746"/>
            <a:ext cx="2577309" cy="1295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7" name="Picture 33" descr="image033">
            <a:extLst>
              <a:ext uri="{FF2B5EF4-FFF2-40B4-BE49-F238E27FC236}">
                <a16:creationId xmlns:a16="http://schemas.microsoft.com/office/drawing/2014/main" id="{627546E7-DBCA-4681-B594-5B6C5A1A8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67412">
            <a:off x="1577180" y="3347595"/>
            <a:ext cx="2128206" cy="1397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8" name="Picture 34" descr="image034">
            <a:extLst>
              <a:ext uri="{FF2B5EF4-FFF2-40B4-BE49-F238E27FC236}">
                <a16:creationId xmlns:a16="http://schemas.microsoft.com/office/drawing/2014/main" id="{84DC634F-4250-4FB7-AF53-64E4FC6EA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016" y="3456365"/>
            <a:ext cx="1280040" cy="1324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99" name="Picture 35" descr="image035">
            <a:extLst>
              <a:ext uri="{FF2B5EF4-FFF2-40B4-BE49-F238E27FC236}">
                <a16:creationId xmlns:a16="http://schemas.microsoft.com/office/drawing/2014/main" id="{C03FEEEC-7F1B-47E5-ADC5-3BD59AFB6A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6778">
            <a:off x="871106" y="4305175"/>
            <a:ext cx="1286563" cy="511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0" name="Picture 36" descr="image036">
            <a:extLst>
              <a:ext uri="{FF2B5EF4-FFF2-40B4-BE49-F238E27FC236}">
                <a16:creationId xmlns:a16="http://schemas.microsoft.com/office/drawing/2014/main" id="{C449807D-7540-40CD-B10D-638E08922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72" y="3832142"/>
            <a:ext cx="1070035" cy="859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1" name="Picture 37" descr="image037">
            <a:extLst>
              <a:ext uri="{FF2B5EF4-FFF2-40B4-BE49-F238E27FC236}">
                <a16:creationId xmlns:a16="http://schemas.microsoft.com/office/drawing/2014/main" id="{88E9CA81-3CE9-497B-A199-619EE1970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99" y="4333672"/>
            <a:ext cx="1316699" cy="737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2" name="Picture 38" descr="image038">
            <a:extLst>
              <a:ext uri="{FF2B5EF4-FFF2-40B4-BE49-F238E27FC236}">
                <a16:creationId xmlns:a16="http://schemas.microsoft.com/office/drawing/2014/main" id="{6FE42ED3-8A6B-4B56-BDE9-FD7F1CF573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3748">
            <a:off x="998556" y="4389922"/>
            <a:ext cx="1030607" cy="1323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3" name="Picture 39" descr="image039">
            <a:extLst>
              <a:ext uri="{FF2B5EF4-FFF2-40B4-BE49-F238E27FC236}">
                <a16:creationId xmlns:a16="http://schemas.microsoft.com/office/drawing/2014/main" id="{2D8AC5BC-C6FB-4C51-858F-03B3B75C31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00" y="4937203"/>
            <a:ext cx="1015058" cy="69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4" name="Picture 40" descr="image040">
            <a:extLst>
              <a:ext uri="{FF2B5EF4-FFF2-40B4-BE49-F238E27FC236}">
                <a16:creationId xmlns:a16="http://schemas.microsoft.com/office/drawing/2014/main" id="{1BB5AEE7-72E3-43EF-9F4E-8CBD9FDF6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91" y="5278657"/>
            <a:ext cx="977725" cy="91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5" name="Picture 41" descr="image041">
            <a:extLst>
              <a:ext uri="{FF2B5EF4-FFF2-40B4-BE49-F238E27FC236}">
                <a16:creationId xmlns:a16="http://schemas.microsoft.com/office/drawing/2014/main" id="{41C9CEFD-DD2D-4129-9E51-AFB29AC02C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05239">
            <a:off x="1682871" y="256150"/>
            <a:ext cx="3788074" cy="3560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6" name="Picture 42" descr="image042">
            <a:extLst>
              <a:ext uri="{FF2B5EF4-FFF2-40B4-BE49-F238E27FC236}">
                <a16:creationId xmlns:a16="http://schemas.microsoft.com/office/drawing/2014/main" id="{E0322291-AE77-4029-905F-52962599B7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23" y="338522"/>
            <a:ext cx="1120308" cy="1140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7" name="Picture 43" descr="image043">
            <a:extLst>
              <a:ext uri="{FF2B5EF4-FFF2-40B4-BE49-F238E27FC236}">
                <a16:creationId xmlns:a16="http://schemas.microsoft.com/office/drawing/2014/main" id="{42191DCB-33C4-46CF-A20F-7A25C2EA0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11" y="1094346"/>
            <a:ext cx="1353064" cy="769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08" name="Picture 44" descr="image001">
            <a:extLst>
              <a:ext uri="{FF2B5EF4-FFF2-40B4-BE49-F238E27FC236}">
                <a16:creationId xmlns:a16="http://schemas.microsoft.com/office/drawing/2014/main" id="{2ABD938E-1B3F-4A05-82D6-005BE887A4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921" y="2531527"/>
            <a:ext cx="1582977" cy="1054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36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3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2" dur="500"/>
                                        <p:tgtEl>
                                          <p:spTgt spid="3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7" dur="500"/>
                                        <p:tgtEl>
                                          <p:spTgt spid="3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2" dur="500"/>
                                        <p:tgtEl>
                                          <p:spTgt spid="36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7" dur="500"/>
                                        <p:tgtEl>
                                          <p:spTgt spid="36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500"/>
                                        <p:tgtEl>
                                          <p:spTgt spid="36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7" dur="500"/>
                                        <p:tgtEl>
                                          <p:spTgt spid="36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2" dur="500"/>
                                        <p:tgtEl>
                                          <p:spTgt spid="36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36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36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7" dur="500"/>
                                        <p:tgtEl>
                                          <p:spTgt spid="36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6" name="Text Box 14">
            <a:extLst>
              <a:ext uri="{FF2B5EF4-FFF2-40B4-BE49-F238E27FC236}">
                <a16:creationId xmlns:a16="http://schemas.microsoft.com/office/drawing/2014/main" id="{315E4160-5F25-4699-944E-5E6D50BD4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9700" y="1920970"/>
            <a:ext cx="3672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Bài</a:t>
            </a:r>
            <a:r>
              <a:rPr lang="en-US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32 </a:t>
            </a:r>
            <a:r>
              <a:rPr lang="en-US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sgk</a:t>
            </a:r>
            <a:r>
              <a:rPr lang="en-US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</a:t>
            </a:r>
            <a:r>
              <a:rPr lang="en-US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trang</a:t>
            </a:r>
            <a:r>
              <a:rPr lang="en-US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61</a:t>
            </a:r>
          </a:p>
        </p:txBody>
      </p:sp>
      <p:sp>
        <p:nvSpPr>
          <p:cNvPr id="38927" name="Text Box 15">
            <a:extLst>
              <a:ext uri="{FF2B5EF4-FFF2-40B4-BE49-F238E27FC236}">
                <a16:creationId xmlns:a16="http://schemas.microsoft.com/office/drawing/2014/main" id="{7D3D92CE-AA4B-4066-9E5D-CD15B6DF9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1" y="2783132"/>
            <a:ext cx="6553199" cy="1631216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Hàm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bậc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nhất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y = (m – 1)x +3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biến</a:t>
            </a:r>
            <a:endParaRPr lang="en-US" altLang="en-US" sz="2400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  m -1 &gt; 0 </a:t>
            </a:r>
          </a:p>
          <a:p>
            <a:pPr eaLnBrk="1" hangingPunct="1"/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         m &gt; 1</a:t>
            </a:r>
          </a:p>
          <a:p>
            <a:pPr eaLnBrk="1" hangingPunct="1"/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Vậy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m &gt; 1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hàm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biến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8928" name="Text Box 16">
            <a:extLst>
              <a:ext uri="{FF2B5EF4-FFF2-40B4-BE49-F238E27FC236}">
                <a16:creationId xmlns:a16="http://schemas.microsoft.com/office/drawing/2014/main" id="{9B45D19C-39DD-4A49-9F8B-CFA6678F9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373940"/>
            <a:ext cx="6553199" cy="156966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Hàm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bậc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nhất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y = (5 – k)x+1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nghịch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biến</a:t>
            </a:r>
            <a:endParaRPr lang="en-US" altLang="en-US" sz="2400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 5 - k &lt; 0</a:t>
            </a:r>
          </a:p>
          <a:p>
            <a:pPr eaLnBrk="1" hangingPunct="1"/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      k &gt; 5</a:t>
            </a:r>
          </a:p>
          <a:p>
            <a:pPr eaLnBrk="1" hangingPunct="1"/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Vậy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k &gt; 5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hàm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nghịch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biến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8197" name="WordArt 17">
            <a:extLst>
              <a:ext uri="{FF2B5EF4-FFF2-40B4-BE49-F238E27FC236}">
                <a16:creationId xmlns:a16="http://schemas.microsoft.com/office/drawing/2014/main" id="{278162E7-46FF-40E8-91D1-3B7581AD284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86200" y="457200"/>
            <a:ext cx="5334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ÔN TẬP CHƯƠNG II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2)</a:t>
            </a:r>
            <a:r>
              <a:rPr lang="vi-VN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8" name="WordArt 18">
            <a:extLst>
              <a:ext uri="{FF2B5EF4-FFF2-40B4-BE49-F238E27FC236}">
                <a16:creationId xmlns:a16="http://schemas.microsoft.com/office/drawing/2014/main" id="{46C58B33-F092-494A-9BDA-47E48083CC4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95600" y="546364"/>
            <a:ext cx="9906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kern="1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Text Box 15">
            <a:extLst>
              <a:ext uri="{FF2B5EF4-FFF2-40B4-BE49-F238E27FC236}">
                <a16:creationId xmlns:a16="http://schemas.microsoft.com/office/drawing/2014/main" id="{5FCC1F5E-C31A-4BA7-B67D-CC0140C04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120" y="2798058"/>
            <a:ext cx="4413177" cy="1631216"/>
          </a:xfrm>
          <a:prstGeom prst="rect">
            <a:avLst/>
          </a:prstGeom>
          <a:solidFill>
            <a:srgbClr val="FBF9A5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giá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trị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m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hàm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bậc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nhất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y = (m – 1)x +3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biến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?</a:t>
            </a:r>
          </a:p>
          <a:p>
            <a:pPr eaLnBrk="1" hangingPunct="1"/>
            <a:endParaRPr lang="en-US" altLang="en-US" sz="2400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Text Box 16">
            <a:extLst>
              <a:ext uri="{FF2B5EF4-FFF2-40B4-BE49-F238E27FC236}">
                <a16:creationId xmlns:a16="http://schemas.microsoft.com/office/drawing/2014/main" id="{B89C46D9-A893-4897-9D56-A19A116C9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120" y="4419600"/>
            <a:ext cx="4413177" cy="1569660"/>
          </a:xfrm>
          <a:prstGeom prst="rect">
            <a:avLst/>
          </a:prstGeom>
          <a:solidFill>
            <a:srgbClr val="FBF9A5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times new roman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giá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trị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m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hàm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bậc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nhất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y = (5 – k)x+1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nghịch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biến</a:t>
            </a:r>
            <a:r>
              <a:rPr lang="en-US" altLang="en-US" sz="24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?</a:t>
            </a:r>
          </a:p>
          <a:p>
            <a:pPr eaLnBrk="1" hangingPunct="1"/>
            <a:endParaRPr lang="en-US" altLang="en-US" sz="2400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Text Box 52">
            <a:extLst>
              <a:ext uri="{FF2B5EF4-FFF2-40B4-BE49-F238E27FC236}">
                <a16:creationId xmlns:a16="http://schemas.microsoft.com/office/drawing/2014/main" id="{A53E856F-54DF-4661-BDEC-DA7047E3B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043267"/>
            <a:ext cx="212269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II/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Bài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tập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: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8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9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9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9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9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9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89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6" grpId="0"/>
      <p:bldP spid="8" grpId="0" animBg="1"/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6&quot;&gt;&lt;property id=&quot;20148&quot; value=&quot;5&quot;/&gt;&lt;property id=&quot;20300&quot; value=&quot;Slide 2&quot;/&gt;&lt;property id=&quot;20307&quot; value=&quot;257&quot;/&gt;&lt;/object&gt;&lt;object type=&quot;3&quot; unique_id=&quot;10007&quot;&gt;&lt;property id=&quot;20148&quot; value=&quot;5&quot;/&gt;&lt;property id=&quot;20300&quot; value=&quot;Slide 3&quot;/&gt;&lt;property id=&quot;20307&quot; value=&quot;277&quot;/&gt;&lt;/object&gt;&lt;object type=&quot;3&quot; unique_id=&quot;10008&quot;&gt;&lt;property id=&quot;20148&quot; value=&quot;5&quot;/&gt;&lt;property id=&quot;20300&quot; value=&quot;Slide 4&quot;/&gt;&lt;property id=&quot;20307&quot; value=&quot;276&quot;/&gt;&lt;/object&gt;&lt;object type=&quot;3&quot; unique_id=&quot;10009&quot;&gt;&lt;property id=&quot;20148&quot; value=&quot;5&quot;/&gt;&lt;property id=&quot;20300&quot; value=&quot;Slide 5&quot;/&gt;&lt;property id=&quot;20307&quot; value=&quot;275&quot;/&gt;&lt;/object&gt;&lt;object type=&quot;3&quot; unique_id=&quot;10010&quot;&gt;&lt;property id=&quot;20148&quot; value=&quot;5&quot;/&gt;&lt;property id=&quot;20300&quot; value=&quot;Slide 6&quot;/&gt;&lt;property id=&quot;20307&quot; value=&quot;263&quot;/&gt;&lt;/object&gt;&lt;object type=&quot;3&quot; unique_id=&quot;10011&quot;&gt;&lt;property id=&quot;20148&quot; value=&quot;5&quot;/&gt;&lt;property id=&quot;20300&quot; value=&quot;Slide 7&quot;/&gt;&lt;property id=&quot;20307&quot; value=&quot;264&quot;/&gt;&lt;/object&gt;&lt;object type=&quot;3&quot; unique_id=&quot;10012&quot;&gt;&lt;property id=&quot;20148&quot; value=&quot;5&quot;/&gt;&lt;property id=&quot;20300&quot; value=&quot;Slide 8&quot;/&gt;&lt;property id=&quot;20307&quot; value=&quot;272&quot;/&gt;&lt;/object&gt;&lt;object type=&quot;3&quot; unique_id=&quot;10013&quot;&gt;&lt;property id=&quot;20148&quot; value=&quot;5&quot;/&gt;&lt;property id=&quot;20300&quot; value=&quot;Slide 9&quot;/&gt;&lt;property id=&quot;20307&quot; value=&quot;273&quot;/&gt;&lt;/object&gt;&lt;object type=&quot;3&quot; unique_id=&quot;10015&quot;&gt;&lt;property id=&quot;20148&quot; value=&quot;5&quot;/&gt;&lt;property id=&quot;20300&quot; value=&quot;Slide 12&quot;/&gt;&lt;property id=&quot;20307&quot; value=&quot;262&quot;/&gt;&lt;/object&gt;&lt;object type=&quot;3&quot; unique_id=&quot;10172&quot;&gt;&lt;property id=&quot;20148&quot; value=&quot;5&quot;/&gt;&lt;property id=&quot;20300&quot; value=&quot;Slide 11&quot;/&gt;&lt;property id=&quot;20307&quot; value=&quot;279&quot;/&gt;&lt;/object&gt;&lt;object type=&quot;3&quot; unique_id=&quot;10220&quot;&gt;&lt;property id=&quot;20148&quot; value=&quot;5&quot;/&gt;&lt;property id=&quot;20300&quot; value=&quot;Slide 10&quot;/&gt;&lt;property id=&quot;20307&quot; value=&quot;281&quot;/&gt;&lt;/object&gt;&lt;/object&gt;&lt;/object&gt;&lt;/database&gt;"/>
  <p:tag name="SECTOMILLISECCONVERTED" val="1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1685</TotalTime>
  <Words>1769</Words>
  <Application>Microsoft Office PowerPoint</Application>
  <PresentationFormat>Widescreen</PresentationFormat>
  <Paragraphs>204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30" baseType="lpstr">
      <vt:lpstr>.VnArial</vt:lpstr>
      <vt:lpstr>.VnTimeH</vt:lpstr>
      <vt:lpstr>Arial</vt:lpstr>
      <vt:lpstr>Calibri</vt:lpstr>
      <vt:lpstr>Constantia</vt:lpstr>
      <vt:lpstr>Franklin Gothic Book</vt:lpstr>
      <vt:lpstr>Symbol</vt:lpstr>
      <vt:lpstr>Tahoma</vt:lpstr>
      <vt:lpstr>Times New Roman</vt:lpstr>
      <vt:lpstr>VNtimes new roman</vt:lpstr>
      <vt:lpstr>Wingdings 2</vt:lpstr>
      <vt:lpstr>Default Design</vt:lpstr>
      <vt:lpstr>1_Default Design</vt:lpstr>
      <vt:lpstr>Flow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tập vận dụng.</vt:lpstr>
      <vt:lpstr>Bài tập vận dụng.</vt:lpstr>
      <vt:lpstr>PowerPoint Presentation</vt:lpstr>
    </vt:vector>
  </TitlesOfParts>
  <Company>khoa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TNBVAN</dc:creator>
  <cp:lastModifiedBy>H2</cp:lastModifiedBy>
  <cp:revision>61</cp:revision>
  <dcterms:created xsi:type="dcterms:W3CDTF">2004-10-28T16:54:20Z</dcterms:created>
  <dcterms:modified xsi:type="dcterms:W3CDTF">2021-10-19T02:43:38Z</dcterms:modified>
</cp:coreProperties>
</file>